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6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5181600"/>
            <a:ext cx="5143500" cy="13208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6832600"/>
            <a:ext cx="5143500" cy="7112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>
            <a:lvl1pPr>
              <a:defRPr sz="1400"/>
            </a:lvl1pPr>
          </a:lstStyle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12114" y="8473440"/>
            <a:ext cx="914400" cy="487680"/>
          </a:xfrm>
        </p:spPr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78656" y="48641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6731000"/>
            <a:ext cx="5486400" cy="914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678656" y="48641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685800" y="6731000"/>
            <a:ext cx="171450" cy="9144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</p:spPr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6151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43450" y="1625601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320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00600" y="8475133"/>
            <a:ext cx="1716786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7E6BB0-136E-468D-AA79-11098976B592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73986" y="8475133"/>
            <a:ext cx="2628900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9486" y="8475133"/>
            <a:ext cx="148590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6AA9AE-21E5-496A-B973-849399310FA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342900" y="1524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258661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65912" y="152401"/>
            <a:ext cx="446439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Seymour Recreation Welcomes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368" y="3352800"/>
            <a:ext cx="6659263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33CC"/>
                </a:solidFill>
              </a:rPr>
              <a:t>Tumbletrain</a:t>
            </a:r>
            <a:r>
              <a:rPr lang="en-US" sz="1400" dirty="0" smtClean="0">
                <a:solidFill>
                  <a:srgbClr val="0033CC"/>
                </a:solidFill>
              </a:rPr>
              <a:t> Mobile Gymnastics is a fun and energetic class with something new and different every week.  Each 30 minute class will consist of warm-up </a:t>
            </a:r>
            <a:r>
              <a:rPr lang="en-US" sz="1400" dirty="0">
                <a:solidFill>
                  <a:srgbClr val="0033CC"/>
                </a:solidFill>
              </a:rPr>
              <a:t>time to music, encouraging movement, teaching motor skills and </a:t>
            </a:r>
            <a:r>
              <a:rPr lang="en-US" sz="1400" dirty="0" smtClean="0">
                <a:solidFill>
                  <a:srgbClr val="0033CC"/>
                </a:solidFill>
              </a:rPr>
              <a:t>demonstrating</a:t>
            </a:r>
            <a:r>
              <a:rPr lang="en-US" sz="1400" dirty="0">
                <a:solidFill>
                  <a:srgbClr val="0033CC"/>
                </a:solidFill>
              </a:rPr>
              <a:t> the importance of stretching</a:t>
            </a:r>
            <a:r>
              <a:rPr lang="en-US" sz="1400" dirty="0" smtClean="0">
                <a:solidFill>
                  <a:srgbClr val="0033CC"/>
                </a:solidFill>
              </a:rPr>
              <a:t>. Classes </a:t>
            </a:r>
            <a:r>
              <a:rPr lang="en-US" sz="1400" dirty="0">
                <a:solidFill>
                  <a:srgbClr val="0033CC"/>
                </a:solidFill>
              </a:rPr>
              <a:t>will conclude by developing fine motor skills using a wide range of props </a:t>
            </a:r>
            <a:r>
              <a:rPr lang="en-US" sz="1400" dirty="0" smtClean="0">
                <a:solidFill>
                  <a:srgbClr val="0033CC"/>
                </a:solidFill>
              </a:rPr>
              <a:t>including </a:t>
            </a:r>
            <a:r>
              <a:rPr lang="en-US" sz="1400" dirty="0">
                <a:solidFill>
                  <a:srgbClr val="0033CC"/>
                </a:solidFill>
              </a:rPr>
              <a:t>bean bags, balloons, balls, hoops, etc.</a:t>
            </a:r>
          </a:p>
          <a:p>
            <a:pPr algn="ctr"/>
            <a:r>
              <a:rPr lang="en-US" sz="1400" dirty="0">
                <a:solidFill>
                  <a:srgbClr val="0033CC"/>
                </a:solidFill>
              </a:rPr>
              <a:t/>
            </a:r>
            <a:br>
              <a:rPr lang="en-US" sz="1400" dirty="0">
                <a:solidFill>
                  <a:srgbClr val="0033CC"/>
                </a:solidFill>
              </a:rPr>
            </a:br>
            <a:r>
              <a:rPr lang="en-US" sz="1400" dirty="0" smtClean="0">
                <a:solidFill>
                  <a:srgbClr val="0033CC"/>
                </a:solidFill>
              </a:rPr>
              <a:t>For full class descriptions based on age please visit our website www.seymourcommunityservices.com</a:t>
            </a:r>
            <a:endParaRPr lang="en-US" sz="1400" dirty="0">
              <a:solidFill>
                <a:srgbClr val="0033CC"/>
              </a:solidFill>
            </a:endParaRPr>
          </a:p>
          <a:p>
            <a:pPr algn="ctr"/>
            <a:r>
              <a:rPr lang="en-US" sz="1100" b="1" u="sng" dirty="0"/>
              <a:t/>
            </a:r>
            <a:br>
              <a:rPr lang="en-US" sz="1100" b="1" u="sng" dirty="0"/>
            </a:br>
            <a:endParaRPr lang="en-US" sz="1100" b="1" u="sng" dirty="0" smtClean="0"/>
          </a:p>
          <a:p>
            <a:pPr algn="ctr"/>
            <a:endParaRPr lang="en-US" sz="1100" b="1" u="sng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792756"/>
              </p:ext>
            </p:extLst>
          </p:nvPr>
        </p:nvGraphicFramePr>
        <p:xfrm>
          <a:off x="0" y="8105597"/>
          <a:ext cx="6781800" cy="38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81800"/>
              </a:tblGrid>
              <a:tr h="375920">
                <a:tc>
                  <a:txBody>
                    <a:bodyPr/>
                    <a:lstStyle/>
                    <a:p>
                      <a:endParaRPr lang="en-US" sz="19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2814" y="8510941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To Register Go To: www.seymourcommunityservices.com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71800" y="8512021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/>
              <a:t>203-888-0406  www.facebook.com/seymour.ct</a:t>
            </a:r>
          </a:p>
          <a:p>
            <a:pPr algn="ctr">
              <a:defRPr/>
            </a:pPr>
            <a:r>
              <a:rPr lang="en-US" sz="1200" b="1" dirty="0"/>
              <a:t> 20 Pine Street Seymour 06483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89040" y="7696200"/>
            <a:ext cx="3018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*All Classes Will Be Held at the Seymour Community Center*</a:t>
            </a:r>
            <a:endParaRPr lang="en-US" sz="1400" b="1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40608" y="609600"/>
            <a:ext cx="5715000" cy="2301804"/>
            <a:chOff x="802414" y="1143000"/>
            <a:chExt cx="5715000" cy="230180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414" y="2225604"/>
              <a:ext cx="5715000" cy="12192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183414" y="1143000"/>
              <a:ext cx="4953000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0070C0"/>
                  </a:solidFill>
                </a:rPr>
                <a:t>T</a:t>
              </a:r>
              <a:r>
                <a:rPr lang="en-US" sz="3200" b="1" dirty="0">
                  <a:solidFill>
                    <a:srgbClr val="FFC000"/>
                  </a:solidFill>
                </a:rPr>
                <a:t>U</a:t>
              </a:r>
              <a:r>
                <a:rPr lang="en-US" sz="3200" b="1" dirty="0">
                  <a:solidFill>
                    <a:srgbClr val="7030A0"/>
                  </a:solidFill>
                </a:rPr>
                <a:t>M</a:t>
              </a:r>
              <a:r>
                <a:rPr lang="en-US" sz="3200" b="1" dirty="0">
                  <a:solidFill>
                    <a:srgbClr val="0070C0"/>
                  </a:solidFill>
                </a:rPr>
                <a:t>B</a:t>
              </a:r>
              <a:r>
                <a:rPr lang="en-US" sz="3200" b="1" dirty="0">
                  <a:solidFill>
                    <a:srgbClr val="00B050"/>
                  </a:solidFill>
                </a:rPr>
                <a:t>L</a:t>
              </a:r>
              <a:r>
                <a:rPr lang="en-US" sz="3200" b="1" dirty="0">
                  <a:solidFill>
                    <a:srgbClr val="FF0000"/>
                  </a:solidFill>
                </a:rPr>
                <a:t>E</a:t>
              </a:r>
              <a:r>
                <a:rPr lang="en-US" sz="3200" b="1" dirty="0">
                  <a:solidFill>
                    <a:srgbClr val="0070C0"/>
                  </a:solidFill>
                </a:rPr>
                <a:t>T</a:t>
              </a:r>
              <a:r>
                <a:rPr lang="en-US" sz="3200" b="1" dirty="0">
                  <a:solidFill>
                    <a:srgbClr val="7030A0"/>
                  </a:solidFill>
                </a:rPr>
                <a:t>R</a:t>
              </a:r>
              <a:r>
                <a:rPr lang="en-US" sz="3200" b="1" dirty="0">
                  <a:solidFill>
                    <a:srgbClr val="FF0000"/>
                  </a:solidFill>
                </a:rPr>
                <a:t>A</a:t>
              </a:r>
              <a:r>
                <a:rPr lang="en-US" sz="3200" b="1" dirty="0">
                  <a:solidFill>
                    <a:srgbClr val="FFC000"/>
                  </a:solidFill>
                </a:rPr>
                <a:t>I</a:t>
              </a:r>
              <a:r>
                <a:rPr lang="en-US" sz="3200" b="1" dirty="0">
                  <a:solidFill>
                    <a:srgbClr val="0070C0"/>
                  </a:solidFill>
                </a:rPr>
                <a:t>N</a:t>
              </a:r>
              <a:r>
                <a:rPr lang="en-US" sz="3200" b="1" dirty="0"/>
                <a:t/>
              </a:r>
              <a:br>
                <a:rPr lang="en-US" sz="3200" b="1" dirty="0"/>
              </a:br>
              <a:r>
                <a:rPr lang="en-US" sz="3200" b="1" dirty="0">
                  <a:solidFill>
                    <a:srgbClr val="0070C0"/>
                  </a:solidFill>
                </a:rPr>
                <a:t>M</a:t>
              </a:r>
              <a:r>
                <a:rPr lang="en-US" sz="3200" b="1" dirty="0">
                  <a:solidFill>
                    <a:srgbClr val="FF0000"/>
                  </a:solidFill>
                </a:rPr>
                <a:t>O</a:t>
              </a:r>
              <a:r>
                <a:rPr lang="en-US" sz="3200" b="1" dirty="0">
                  <a:solidFill>
                    <a:srgbClr val="FFC000"/>
                  </a:solidFill>
                </a:rPr>
                <a:t>B</a:t>
              </a:r>
              <a:r>
                <a:rPr lang="en-US" sz="3200" b="1" dirty="0">
                  <a:solidFill>
                    <a:srgbClr val="00B050"/>
                  </a:solidFill>
                </a:rPr>
                <a:t>I</a:t>
              </a:r>
              <a:r>
                <a:rPr lang="en-US" sz="3200" b="1" dirty="0">
                  <a:solidFill>
                    <a:srgbClr val="0070C0"/>
                  </a:solidFill>
                </a:rPr>
                <a:t>L</a:t>
              </a:r>
              <a:r>
                <a:rPr lang="en-US" sz="3200" b="1" dirty="0">
                  <a:solidFill>
                    <a:srgbClr val="FF0000"/>
                  </a:solidFill>
                </a:rPr>
                <a:t>E</a:t>
              </a:r>
              <a:r>
                <a:rPr lang="en-US" sz="3200" b="1" dirty="0"/>
                <a:t> </a:t>
              </a:r>
              <a:r>
                <a:rPr lang="en-US" sz="3200" b="1" dirty="0">
                  <a:solidFill>
                    <a:srgbClr val="7030A0"/>
                  </a:solidFill>
                </a:rPr>
                <a:t>G</a:t>
              </a:r>
              <a:r>
                <a:rPr lang="en-US" sz="3200" b="1" dirty="0">
                  <a:solidFill>
                    <a:srgbClr val="00B050"/>
                  </a:solidFill>
                </a:rPr>
                <a:t>Y</a:t>
              </a:r>
              <a:r>
                <a:rPr lang="en-US" sz="3200" b="1" dirty="0">
                  <a:solidFill>
                    <a:srgbClr val="FF0000"/>
                  </a:solidFill>
                </a:rPr>
                <a:t>M</a:t>
              </a:r>
              <a:r>
                <a:rPr lang="en-US" sz="3200" b="1" dirty="0">
                  <a:solidFill>
                    <a:srgbClr val="7030A0"/>
                  </a:solidFill>
                </a:rPr>
                <a:t>N</a:t>
              </a:r>
              <a:r>
                <a:rPr lang="en-US" sz="3200" b="1" dirty="0">
                  <a:solidFill>
                    <a:srgbClr val="00B050"/>
                  </a:solidFill>
                </a:rPr>
                <a:t>A</a:t>
              </a:r>
              <a:r>
                <a:rPr lang="en-US" sz="3200" b="1" dirty="0">
                  <a:solidFill>
                    <a:srgbClr val="FF0000"/>
                  </a:solidFill>
                </a:rPr>
                <a:t>S</a:t>
              </a:r>
              <a:r>
                <a:rPr lang="en-US" sz="3200" b="1" dirty="0">
                  <a:solidFill>
                    <a:srgbClr val="FFC000"/>
                  </a:solidFill>
                </a:rPr>
                <a:t>T</a:t>
              </a:r>
              <a:r>
                <a:rPr lang="en-US" sz="3200" b="1" dirty="0">
                  <a:solidFill>
                    <a:srgbClr val="00B050"/>
                  </a:solidFill>
                </a:rPr>
                <a:t>I</a:t>
              </a:r>
              <a:r>
                <a:rPr lang="en-US" sz="3200" b="1" dirty="0">
                  <a:solidFill>
                    <a:srgbClr val="FFC000"/>
                  </a:solidFill>
                </a:rPr>
                <a:t>C</a:t>
              </a:r>
              <a:r>
                <a:rPr lang="en-US" sz="3200" b="1" dirty="0">
                  <a:solidFill>
                    <a:schemeClr val="bg2">
                      <a:lumMod val="50000"/>
                    </a:schemeClr>
                  </a:solidFill>
                </a:rPr>
                <a:t>S</a:t>
              </a:r>
              <a:endParaRPr lang="en-US" sz="32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870" y="5486400"/>
            <a:ext cx="2286000" cy="1858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220745" y="2968823"/>
            <a:ext cx="44165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i="1" dirty="0">
                <a:solidFill>
                  <a:srgbClr val="FF0000"/>
                </a:solidFill>
              </a:rPr>
              <a:t>“Keeping Kids On Track To A Healthy Lifestyle”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368" y="5486400"/>
            <a:ext cx="43396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 </a:t>
            </a:r>
            <a:r>
              <a:rPr lang="en-US" sz="1600" dirty="0" smtClean="0">
                <a:solidFill>
                  <a:srgbClr val="0033CC"/>
                </a:solidFill>
              </a:rPr>
              <a:t>    </a:t>
            </a:r>
            <a:r>
              <a:rPr lang="en-US" sz="1600" dirty="0" smtClean="0">
                <a:solidFill>
                  <a:srgbClr val="0033CC"/>
                </a:solidFill>
              </a:rPr>
              <a:t> </a:t>
            </a:r>
            <a:r>
              <a:rPr lang="en-US" sz="1600" b="1" dirty="0" smtClean="0">
                <a:solidFill>
                  <a:srgbClr val="0033CC"/>
                </a:solidFill>
              </a:rPr>
              <a:t>Date:  </a:t>
            </a:r>
            <a:r>
              <a:rPr lang="en-US" sz="1600" dirty="0" smtClean="0">
                <a:solidFill>
                  <a:srgbClr val="0033CC"/>
                </a:solidFill>
              </a:rPr>
              <a:t>September 27- November 1 </a:t>
            </a:r>
            <a:r>
              <a:rPr lang="en-US" sz="1600" baseline="30000" dirty="0">
                <a:solidFill>
                  <a:srgbClr val="0033CC"/>
                </a:solidFill>
              </a:rPr>
              <a:t/>
            </a:r>
            <a:br>
              <a:rPr lang="en-US" sz="1600" baseline="30000" dirty="0">
                <a:solidFill>
                  <a:srgbClr val="0033CC"/>
                </a:solidFill>
              </a:rPr>
            </a:br>
            <a:r>
              <a:rPr lang="en-US" sz="1600" dirty="0">
                <a:solidFill>
                  <a:srgbClr val="0033CC"/>
                </a:solidFill>
              </a:rPr>
              <a:t>     </a:t>
            </a:r>
            <a:r>
              <a:rPr lang="en-US" sz="1600" dirty="0" smtClean="0">
                <a:solidFill>
                  <a:srgbClr val="0033CC"/>
                </a:solidFill>
              </a:rPr>
              <a:t> </a:t>
            </a:r>
            <a:r>
              <a:rPr lang="en-US" sz="1600" dirty="0" smtClean="0">
                <a:solidFill>
                  <a:srgbClr val="0033CC"/>
                </a:solidFill>
              </a:rPr>
              <a:t>  </a:t>
            </a:r>
            <a:r>
              <a:rPr lang="en-US" sz="1600" b="1" dirty="0" smtClean="0">
                <a:solidFill>
                  <a:srgbClr val="0033CC"/>
                </a:solidFill>
              </a:rPr>
              <a:t>Days</a:t>
            </a:r>
            <a:r>
              <a:rPr lang="en-US" sz="1600" b="1" dirty="0">
                <a:solidFill>
                  <a:srgbClr val="0033CC"/>
                </a:solidFill>
              </a:rPr>
              <a:t>: </a:t>
            </a:r>
            <a:r>
              <a:rPr lang="en-US" sz="1600" dirty="0" smtClean="0">
                <a:solidFill>
                  <a:srgbClr val="0033CC"/>
                </a:solidFill>
              </a:rPr>
              <a:t>Thursday </a:t>
            </a:r>
            <a:r>
              <a:rPr lang="en-US" sz="1600" dirty="0">
                <a:solidFill>
                  <a:srgbClr val="0033CC"/>
                </a:solidFill>
              </a:rPr>
              <a:t>   </a:t>
            </a:r>
            <a:endParaRPr lang="en-US" sz="1600" dirty="0" smtClean="0">
              <a:solidFill>
                <a:srgbClr val="0033CC"/>
              </a:solidFill>
            </a:endParaRPr>
          </a:p>
          <a:p>
            <a:r>
              <a:rPr lang="en-US" sz="1600" b="1" dirty="0">
                <a:solidFill>
                  <a:srgbClr val="0033CC"/>
                </a:solidFill>
              </a:rPr>
              <a:t> </a:t>
            </a:r>
            <a:r>
              <a:rPr lang="en-US" sz="1600" b="1" dirty="0" smtClean="0">
                <a:solidFill>
                  <a:srgbClr val="0033CC"/>
                </a:solidFill>
              </a:rPr>
              <a:t>       </a:t>
            </a:r>
            <a:r>
              <a:rPr lang="en-US" sz="1600" b="1" dirty="0" smtClean="0">
                <a:solidFill>
                  <a:srgbClr val="0033CC"/>
                </a:solidFill>
              </a:rPr>
              <a:t>Time</a:t>
            </a:r>
            <a:r>
              <a:rPr lang="en-US" sz="1600" dirty="0" smtClean="0">
                <a:solidFill>
                  <a:srgbClr val="0033CC"/>
                </a:solidFill>
              </a:rPr>
              <a:t>:  Varies by Age</a:t>
            </a:r>
            <a:r>
              <a:rPr lang="en-US" sz="1600" dirty="0">
                <a:solidFill>
                  <a:srgbClr val="0033CC"/>
                </a:solidFill>
              </a:rPr>
              <a:t/>
            </a:r>
            <a:br>
              <a:rPr lang="en-US" sz="1600" dirty="0">
                <a:solidFill>
                  <a:srgbClr val="0033CC"/>
                </a:solidFill>
              </a:rPr>
            </a:br>
            <a:r>
              <a:rPr lang="en-US" sz="1600" dirty="0" smtClean="0">
                <a:solidFill>
                  <a:srgbClr val="0033CC"/>
                </a:solidFill>
              </a:rPr>
              <a:t>  </a:t>
            </a:r>
            <a:r>
              <a:rPr lang="en-US" sz="1600" b="1" dirty="0" smtClean="0">
                <a:solidFill>
                  <a:srgbClr val="0033CC"/>
                </a:solidFill>
              </a:rPr>
              <a:t>Location</a:t>
            </a:r>
            <a:r>
              <a:rPr lang="en-US" sz="1600" b="1" dirty="0">
                <a:solidFill>
                  <a:srgbClr val="0033CC"/>
                </a:solidFill>
              </a:rPr>
              <a:t>: </a:t>
            </a:r>
            <a:r>
              <a:rPr lang="en-US" sz="1600" dirty="0" smtClean="0">
                <a:solidFill>
                  <a:srgbClr val="0033CC"/>
                </a:solidFill>
              </a:rPr>
              <a:t>Seymour Community Center  </a:t>
            </a:r>
            <a:r>
              <a:rPr lang="en-US" sz="1600" dirty="0">
                <a:solidFill>
                  <a:srgbClr val="0033CC"/>
                </a:solidFill>
              </a:rPr>
              <a:t/>
            </a:r>
            <a:br>
              <a:rPr lang="en-US" sz="1600" dirty="0">
                <a:solidFill>
                  <a:srgbClr val="0033CC"/>
                </a:solidFill>
              </a:rPr>
            </a:br>
            <a:r>
              <a:rPr lang="en-US" sz="1600" dirty="0">
                <a:solidFill>
                  <a:srgbClr val="0033CC"/>
                </a:solidFill>
              </a:rPr>
              <a:t>     </a:t>
            </a:r>
            <a:r>
              <a:rPr lang="en-US" sz="1600" dirty="0" smtClean="0">
                <a:solidFill>
                  <a:srgbClr val="0033CC"/>
                </a:solidFill>
              </a:rPr>
              <a:t> </a:t>
            </a:r>
            <a:r>
              <a:rPr lang="en-US" sz="1600" dirty="0" smtClean="0">
                <a:solidFill>
                  <a:srgbClr val="0033CC"/>
                </a:solidFill>
              </a:rPr>
              <a:t>  </a:t>
            </a:r>
            <a:r>
              <a:rPr lang="en-US" sz="1600" b="1" dirty="0" smtClean="0">
                <a:solidFill>
                  <a:srgbClr val="0033CC"/>
                </a:solidFill>
              </a:rPr>
              <a:t>Price</a:t>
            </a:r>
            <a:r>
              <a:rPr lang="en-US" sz="1600" b="1" dirty="0">
                <a:solidFill>
                  <a:srgbClr val="0033CC"/>
                </a:solidFill>
              </a:rPr>
              <a:t>:</a:t>
            </a:r>
            <a:r>
              <a:rPr lang="en-US" sz="1600" dirty="0">
                <a:solidFill>
                  <a:srgbClr val="0033CC"/>
                </a:solidFill>
              </a:rPr>
              <a:t> </a:t>
            </a:r>
            <a:r>
              <a:rPr lang="en-US" sz="1600" dirty="0" smtClean="0">
                <a:solidFill>
                  <a:srgbClr val="0033CC"/>
                </a:solidFill>
              </a:rPr>
              <a:t>$60</a:t>
            </a:r>
            <a:endParaRPr lang="en-US" sz="1600" dirty="0">
              <a:solidFill>
                <a:srgbClr val="0033CC"/>
              </a:solidFill>
              <a:latin typeface="Corbel" panose="020B0503020204020204" pitchFamily="34" charset="0"/>
            </a:endParaRPr>
          </a:p>
          <a:p>
            <a:r>
              <a:rPr lang="en-US" sz="1600" b="1" dirty="0" smtClean="0">
                <a:solidFill>
                  <a:srgbClr val="0033CC"/>
                </a:solidFill>
              </a:rPr>
              <a:t>Instructor: </a:t>
            </a:r>
            <a:r>
              <a:rPr lang="en-US" sz="1600" dirty="0" smtClean="0">
                <a:solidFill>
                  <a:srgbClr val="0033CC"/>
                </a:solidFill>
              </a:rPr>
              <a:t> Fran </a:t>
            </a:r>
            <a:r>
              <a:rPr lang="en-US" sz="1600" dirty="0" err="1" smtClean="0">
                <a:solidFill>
                  <a:srgbClr val="0033CC"/>
                </a:solidFill>
              </a:rPr>
              <a:t>DelVecchio</a:t>
            </a:r>
            <a:endParaRPr lang="en-US" sz="1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78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6123</TotalTime>
  <Words>67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PowerPoint Presentation</vt:lpstr>
    </vt:vector>
  </TitlesOfParts>
  <Company>Seymour Town Hall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JumpBunch</dc:title>
  <dc:creator>Zack Philippas</dc:creator>
  <cp:lastModifiedBy>Zack Philippas</cp:lastModifiedBy>
  <cp:revision>36</cp:revision>
  <cp:lastPrinted>2018-08-28T14:37:57Z</cp:lastPrinted>
  <dcterms:created xsi:type="dcterms:W3CDTF">2016-04-18T12:25:17Z</dcterms:created>
  <dcterms:modified xsi:type="dcterms:W3CDTF">2018-08-28T16:26:13Z</dcterms:modified>
</cp:coreProperties>
</file>