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772400" cy="10058400"/>
  <p:notesSz cx="7010400" cy="92964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2F"/>
    <a:srgbClr val="A40000"/>
    <a:srgbClr val="FC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6" y="50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203-888-0406   www.facebook.com/seymour.ct.org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62C61-8FA9-492F-BAC8-85A9FF414FCA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 Register Go To www.seymourcommunityservices.com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148EE-0203-4850-95AC-4067F564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1470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 smtClean="0"/>
              <a:t>203-888-0406   www.facebook.com/seymour.ct.org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207C5E4-1AB2-413A-87EB-2FCFCBEA86A1}" type="datetimeFigureOut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9"/>
            <a:ext cx="5608638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 smtClean="0"/>
              <a:t>To Register Go To www.seymourcommunityservices.com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7F7476E-0240-45FC-8F2D-C364D47DF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9971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39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  www.facebook.com/seymour.ct.org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 Register Go To www.seymourcommunityservices.com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7476E-0240-45FC-8F2D-C364D47DFA9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9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25043" y="0"/>
            <a:ext cx="8442482" cy="100584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877056" y="-31550"/>
            <a:ext cx="3127249" cy="919869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951732" y="-31549"/>
            <a:ext cx="2979420" cy="33922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361" y="3972432"/>
            <a:ext cx="2816352" cy="2496501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3360" y="6484251"/>
            <a:ext cx="2813333" cy="184892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27932" y="2224682"/>
            <a:ext cx="1813560" cy="1101439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29247EE7-B9C4-4799-8DA7-555CC8617245}" type="datetime1">
              <a:rPr lang="en-US" smtClean="0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53256" y="8929483"/>
            <a:ext cx="2979420" cy="1198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07992" y="8389284"/>
            <a:ext cx="2406853" cy="535517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1732" y="8389284"/>
            <a:ext cx="547116" cy="53551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B3A006F-1902-414C-8F0A-2A91FEEE66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953256" y="8929483"/>
            <a:ext cx="2979420" cy="1198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ED2450-317E-4C47-B67D-30AD6D785236}" type="datetime1">
              <a:rPr lang="en-US" smtClean="0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E9DA4-A9B6-4FB3-92BB-137AD8DB8C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1510882"/>
            <a:ext cx="1261785" cy="701117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302" y="1510882"/>
            <a:ext cx="4610148" cy="70111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6C0DB-6A75-4328-A172-514612C5B7ED}" type="datetime1">
              <a:rPr lang="en-US" smtClean="0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F2F5C-48B1-4002-A135-5DDFBBFB22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DA797F-B05A-4A62-B9A5-56824289694C}" type="datetime1">
              <a:rPr lang="en-US" smtClean="0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CAB70-EC18-442E-BE76-9542A45394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254550"/>
            <a:ext cx="5641848" cy="199771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9" y="6258561"/>
            <a:ext cx="5641847" cy="2229939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ECE46-A4A7-4D96-BB6E-1113A7F888EE}" type="datetime1">
              <a:rPr lang="en-US" smtClean="0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30AD1-B813-4911-8D51-C13101AF1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04E376-F58F-4A10-AA6E-978088C9FCF6}" type="datetime1">
              <a:rPr lang="en-US" smtClean="0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AAE38-F3CC-435A-9F33-B3C576CBDB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86053" y="3393034"/>
            <a:ext cx="2906878" cy="51230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948379" y="3393032"/>
            <a:ext cx="2906878" cy="51230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294" y="3396813"/>
            <a:ext cx="2598576" cy="93831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463" y="4362885"/>
            <a:ext cx="2906878" cy="4159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0062" y="3396814"/>
            <a:ext cx="2597359" cy="93831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379" y="4362885"/>
            <a:ext cx="2906878" cy="4159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CF684C-AE3C-4660-AB6A-39153803C5A4}" type="datetime1">
              <a:rPr lang="en-US" smtClean="0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7809B-B868-45EF-A611-EA749746A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1AA557-4AB8-4147-B320-DD6CE0E34C02}" type="datetime1">
              <a:rPr lang="en-US" smtClean="0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95C4F-4D64-4A0F-8FED-100D1FE279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13D6C8-8DF1-4F45-ACFE-B40C0657C4D0}" type="datetime1">
              <a:rPr lang="en-US" smtClean="0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B0FF2-CE4F-4F1C-9BAD-FCA06B745B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25043" y="0"/>
            <a:ext cx="8442482" cy="100584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877056" y="-31550"/>
            <a:ext cx="3127249" cy="919869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51732" y="-31548"/>
            <a:ext cx="2979420" cy="9151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463AFE-1CE8-4679-BA46-F14A156480CC}" type="datetime1">
              <a:rPr lang="en-US" smtClean="0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122FD-F816-41AC-A4BA-9812AF97B8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69736" y="882762"/>
            <a:ext cx="3027918" cy="82843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10" y="1256240"/>
            <a:ext cx="2626874" cy="75544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953256" y="8929483"/>
            <a:ext cx="2979420" cy="1198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5231" y="8396425"/>
            <a:ext cx="2969614" cy="53551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8858" y="3897570"/>
            <a:ext cx="2808886" cy="2145958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6103" y="6067591"/>
            <a:ext cx="2803966" cy="22262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25043" y="0"/>
            <a:ext cx="8442482" cy="100584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877056" y="-31550"/>
            <a:ext cx="3127249" cy="919869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951732" y="-31548"/>
            <a:ext cx="2979420" cy="9151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69736" y="882762"/>
            <a:ext cx="3027918" cy="8284386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953256" y="8929483"/>
            <a:ext cx="2979420" cy="1198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261" y="3902659"/>
            <a:ext cx="2805836" cy="214579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54427" y="1017566"/>
            <a:ext cx="2855680" cy="8019898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4436" y="6061863"/>
            <a:ext cx="2805487" cy="222868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4F5CB2-0B2B-487C-8B04-2E2DBCA4CC68}" type="datetime1">
              <a:rPr lang="en-US" smtClean="0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5231" y="8396425"/>
            <a:ext cx="2969614" cy="53551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AA783-FDD2-4980-A0C9-0DEE7D3E01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59080" y="0"/>
            <a:ext cx="8442482" cy="100584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88620" y="489115"/>
            <a:ext cx="6995160" cy="907228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877056" y="-31550"/>
            <a:ext cx="3127249" cy="102555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951732" y="-31548"/>
            <a:ext cx="2979420" cy="9151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6967" y="1507241"/>
            <a:ext cx="5971032" cy="1676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6969" y="3408023"/>
            <a:ext cx="5760719" cy="51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97780" y="329256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97DD31B4-0C34-4EEA-B09F-51BB470D59A0}" type="datetime1">
              <a:rPr lang="en-US" smtClean="0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5231" y="8583169"/>
            <a:ext cx="297682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1731" y="329254"/>
            <a:ext cx="113233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9692F534-F192-42FB-A95F-78D6B95A77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762000"/>
            <a:ext cx="64389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2200" dirty="0" smtClean="0">
                <a:solidFill>
                  <a:srgbClr val="0070C0"/>
                </a:solidFill>
              </a:rPr>
              <a:t>Before School 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Running/Walking Club 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8699066"/>
            <a:ext cx="3962400" cy="612423"/>
          </a:xfrm>
        </p:spPr>
        <p:txBody>
          <a:bodyPr/>
          <a:lstStyle/>
          <a:p>
            <a:pPr algn="ctr">
              <a:defRPr/>
            </a:pPr>
            <a:endParaRPr lang="en-US" sz="1050" b="1" dirty="0" smtClean="0"/>
          </a:p>
          <a:p>
            <a:pPr algn="ctr">
              <a:defRPr/>
            </a:pPr>
            <a:endParaRPr lang="en-US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203-888-0406 www.facebook.com/seymour.ct</a:t>
            </a:r>
          </a:p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Pine Street Seymour 06483</a:t>
            </a:r>
          </a:p>
          <a:p>
            <a:pPr algn="ctr">
              <a:defRPr/>
            </a:pPr>
            <a:endParaRPr lang="en-US" sz="1050" b="1" dirty="0"/>
          </a:p>
          <a:p>
            <a:pPr>
              <a:defRPr/>
            </a:pP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4076700" y="251935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Seymour Recreation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Youth Running Programs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" y="8720857"/>
            <a:ext cx="3429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/>
              <a:t>To Register Go To: www.seymourcommunityservices.com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9600" y="2235875"/>
            <a:ext cx="6553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This running/walking club is </a:t>
            </a:r>
            <a:r>
              <a:rPr lang="en-US" sz="1400" dirty="0">
                <a:solidFill>
                  <a:srgbClr val="0070C0"/>
                </a:solidFill>
              </a:rPr>
              <a:t>a great opportunity for children to become </a:t>
            </a:r>
            <a:r>
              <a:rPr lang="en-US" sz="1400" dirty="0" smtClean="0">
                <a:solidFill>
                  <a:srgbClr val="0070C0"/>
                </a:solidFill>
              </a:rPr>
              <a:t>physically fit before school. Children </a:t>
            </a:r>
            <a:r>
              <a:rPr lang="en-US" sz="1400" dirty="0">
                <a:solidFill>
                  <a:srgbClr val="0070C0"/>
                </a:solidFill>
              </a:rPr>
              <a:t>will learn a variety of running concepts - including proper stretching and running techniques, pacing, training methods, proper hydration, and nutrition</a:t>
            </a:r>
            <a:r>
              <a:rPr lang="en-US" sz="1400" dirty="0" smtClean="0">
                <a:solidFill>
                  <a:srgbClr val="0070C0"/>
                </a:solidFill>
              </a:rPr>
              <a:t>. Regular exercise </a:t>
            </a:r>
            <a:r>
              <a:rPr lang="en-US" sz="1400" dirty="0">
                <a:solidFill>
                  <a:srgbClr val="0070C0"/>
                </a:solidFill>
              </a:rPr>
              <a:t>not only keeps children physically fit and healthy but </a:t>
            </a:r>
            <a:r>
              <a:rPr lang="en-US" sz="1400" dirty="0" smtClean="0">
                <a:solidFill>
                  <a:srgbClr val="0070C0"/>
                </a:solidFill>
              </a:rPr>
              <a:t> is also known to </a:t>
            </a:r>
            <a:r>
              <a:rPr lang="en-US" sz="1400" dirty="0" smtClean="0">
                <a:solidFill>
                  <a:srgbClr val="0070C0"/>
                </a:solidFill>
              </a:rPr>
              <a:t>improve </a:t>
            </a:r>
            <a:r>
              <a:rPr lang="en-US" sz="1400" dirty="0" smtClean="0">
                <a:solidFill>
                  <a:srgbClr val="0070C0"/>
                </a:solidFill>
              </a:rPr>
              <a:t>students focus and behavior while raising academic and fitness scores. </a:t>
            </a:r>
            <a:r>
              <a:rPr lang="en-US" sz="1400" dirty="0" smtClean="0"/>
              <a:t> </a:t>
            </a:r>
            <a:r>
              <a:rPr lang="en-US" sz="1400" dirty="0"/>
              <a:t>   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" y="3733799"/>
            <a:ext cx="441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/>
            </a:r>
            <a:br>
              <a:rPr lang="en-US" sz="1800" dirty="0">
                <a:solidFill>
                  <a:srgbClr val="0070C0"/>
                </a:solidFill>
              </a:rPr>
            </a:br>
            <a:r>
              <a:rPr lang="en-US" sz="1800" dirty="0">
                <a:solidFill>
                  <a:srgbClr val="0070C0"/>
                </a:solidFill>
              </a:rPr>
              <a:t>     </a:t>
            </a:r>
            <a:r>
              <a:rPr lang="en-US" sz="1600" b="1" dirty="0">
                <a:solidFill>
                  <a:srgbClr val="0070C0"/>
                </a:solidFill>
              </a:rPr>
              <a:t>Where:</a:t>
            </a:r>
            <a:r>
              <a:rPr lang="en-US" sz="1600" dirty="0">
                <a:solidFill>
                  <a:srgbClr val="0070C0"/>
                </a:solidFill>
              </a:rPr>
              <a:t> Chatfield </a:t>
            </a:r>
            <a:r>
              <a:rPr lang="en-US" sz="1600" dirty="0" smtClean="0">
                <a:solidFill>
                  <a:srgbClr val="0070C0"/>
                </a:solidFill>
              </a:rPr>
              <a:t>Park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       Dates: </a:t>
            </a:r>
            <a:r>
              <a:rPr lang="en-US" sz="1600" dirty="0" smtClean="0">
                <a:solidFill>
                  <a:srgbClr val="0070C0"/>
                </a:solidFill>
              </a:rPr>
              <a:t>Sept </a:t>
            </a:r>
            <a:r>
              <a:rPr lang="en-US" sz="1600" dirty="0" smtClean="0">
                <a:solidFill>
                  <a:srgbClr val="0070C0"/>
                </a:solidFill>
              </a:rPr>
              <a:t>25- </a:t>
            </a:r>
            <a:r>
              <a:rPr lang="en-US" sz="1600" dirty="0" smtClean="0">
                <a:solidFill>
                  <a:srgbClr val="0070C0"/>
                </a:solidFill>
              </a:rPr>
              <a:t>Nov </a:t>
            </a:r>
            <a:r>
              <a:rPr lang="en-US" sz="1600" dirty="0" smtClean="0">
                <a:solidFill>
                  <a:srgbClr val="0070C0"/>
                </a:solidFill>
              </a:rPr>
              <a:t>16 </a:t>
            </a:r>
            <a:r>
              <a:rPr lang="en-US" sz="1600" dirty="0">
                <a:solidFill>
                  <a:srgbClr val="0070C0"/>
                </a:solidFill>
              </a:rPr>
              <a:t/>
            </a:r>
            <a:br>
              <a:rPr lang="en-US" sz="1600" dirty="0">
                <a:solidFill>
                  <a:srgbClr val="0070C0"/>
                </a:solidFill>
              </a:rPr>
            </a:br>
            <a:r>
              <a:rPr lang="en-US" sz="1600" dirty="0">
                <a:solidFill>
                  <a:srgbClr val="0070C0"/>
                </a:solidFill>
              </a:rPr>
              <a:t>     </a:t>
            </a:r>
            <a:r>
              <a:rPr lang="en-US" sz="1600" dirty="0" smtClean="0">
                <a:solidFill>
                  <a:srgbClr val="0070C0"/>
                </a:solidFill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</a:rPr>
              <a:t>When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Tuesdays &amp; </a:t>
            </a:r>
            <a:r>
              <a:rPr lang="en-US" sz="1600" dirty="0" smtClean="0">
                <a:solidFill>
                  <a:srgbClr val="0070C0"/>
                </a:solidFill>
              </a:rPr>
              <a:t>Friday</a:t>
            </a:r>
            <a:r>
              <a:rPr lang="en-US" sz="1600" dirty="0">
                <a:solidFill>
                  <a:srgbClr val="0070C0"/>
                </a:solidFill>
              </a:rPr>
              <a:t>    </a:t>
            </a:r>
            <a:r>
              <a:rPr lang="en-US" sz="1600" dirty="0" smtClean="0">
                <a:solidFill>
                  <a:srgbClr val="0070C0"/>
                </a:solidFill>
              </a:rPr>
              <a:t>   </a:t>
            </a:r>
            <a:r>
              <a:rPr lang="en-US" sz="1600" b="1" dirty="0">
                <a:solidFill>
                  <a:srgbClr val="0070C0"/>
                </a:solidFill>
              </a:rPr>
              <a:t> 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        Time:</a:t>
            </a:r>
            <a:r>
              <a:rPr lang="en-US" sz="1600" dirty="0" smtClean="0">
                <a:solidFill>
                  <a:srgbClr val="0070C0"/>
                </a:solidFill>
              </a:rPr>
              <a:t> 7:45-8:30am</a:t>
            </a:r>
            <a:r>
              <a:rPr lang="en-US" sz="1600" dirty="0">
                <a:solidFill>
                  <a:srgbClr val="0070C0"/>
                </a:solidFill>
              </a:rPr>
              <a:t/>
            </a:r>
            <a:br>
              <a:rPr lang="en-US" sz="1600" dirty="0">
                <a:solidFill>
                  <a:srgbClr val="0070C0"/>
                </a:solidFill>
              </a:rPr>
            </a:br>
            <a:r>
              <a:rPr lang="en-US" sz="1600" dirty="0">
                <a:solidFill>
                  <a:srgbClr val="0070C0"/>
                </a:solidFill>
              </a:rPr>
              <a:t>    </a:t>
            </a:r>
            <a:r>
              <a:rPr lang="en-US" sz="1600" b="1" dirty="0">
                <a:solidFill>
                  <a:srgbClr val="0070C0"/>
                </a:solidFill>
              </a:rPr>
              <a:t> </a:t>
            </a:r>
            <a:r>
              <a:rPr lang="en-US" sz="1600" b="1" dirty="0" smtClean="0">
                <a:solidFill>
                  <a:srgbClr val="0070C0"/>
                </a:solidFill>
              </a:rPr>
              <a:t>    Cost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 $</a:t>
            </a:r>
            <a:r>
              <a:rPr lang="en-US" sz="1600" dirty="0">
                <a:solidFill>
                  <a:srgbClr val="0070C0"/>
                </a:solidFill>
              </a:rPr>
              <a:t>85</a:t>
            </a:r>
            <a:br>
              <a:rPr lang="en-US" sz="1600" dirty="0">
                <a:solidFill>
                  <a:srgbClr val="0070C0"/>
                </a:solidFill>
              </a:rPr>
            </a:br>
            <a:r>
              <a:rPr lang="en-US" sz="1600" dirty="0">
                <a:solidFill>
                  <a:srgbClr val="0070C0"/>
                </a:solidFill>
              </a:rPr>
              <a:t>     </a:t>
            </a:r>
            <a:r>
              <a:rPr lang="en-US" sz="1600" b="1" dirty="0">
                <a:solidFill>
                  <a:srgbClr val="0070C0"/>
                </a:solidFill>
              </a:rPr>
              <a:t>Grades:</a:t>
            </a:r>
            <a:r>
              <a:rPr lang="en-US" sz="1600" dirty="0">
                <a:solidFill>
                  <a:srgbClr val="0070C0"/>
                </a:solidFill>
              </a:rPr>
              <a:t> 2-5 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0500" y="4476748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*</a:t>
            </a:r>
            <a:r>
              <a:rPr lang="en-US" sz="1400" cap="small" dirty="0" smtClean="0">
                <a:solidFill>
                  <a:srgbClr val="FF0000"/>
                </a:solidFill>
              </a:rPr>
              <a:t>Bus transportation to Bungay/Chatfield schools at the end of each morning*</a:t>
            </a:r>
            <a:endParaRPr lang="en-US" sz="1400" cap="small" dirty="0"/>
          </a:p>
        </p:txBody>
      </p:sp>
      <p:pic>
        <p:nvPicPr>
          <p:cNvPr id="1051" name="Picture 27" descr="Image result for youth running cl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613" y="6172200"/>
            <a:ext cx="4673175" cy="188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956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4">
      <a:dk1>
        <a:sysClr val="windowText" lastClr="000000"/>
      </a:dk1>
      <a:lt1>
        <a:srgbClr val="F4F8CD"/>
      </a:lt1>
      <a:dk2>
        <a:srgbClr val="0070C0"/>
      </a:dk2>
      <a:lt2>
        <a:srgbClr val="8BC967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63704</TotalTime>
  <Words>47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 Before School  Running/Walking Club  </vt:lpstr>
    </vt:vector>
  </TitlesOfParts>
  <Company>Seymour Town Hall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Tubing Trip !</dc:title>
  <dc:creator>Zack Philippas</dc:creator>
  <cp:lastModifiedBy>Zack Philippas</cp:lastModifiedBy>
  <cp:revision>61</cp:revision>
  <cp:lastPrinted>2018-09-11T12:57:52Z</cp:lastPrinted>
  <dcterms:created xsi:type="dcterms:W3CDTF">2016-02-03T15:11:50Z</dcterms:created>
  <dcterms:modified xsi:type="dcterms:W3CDTF">2018-09-11T19:49:21Z</dcterms:modified>
</cp:coreProperties>
</file>