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72" autoAdjust="0"/>
    <p:restoredTop sz="94660"/>
  </p:normalViewPr>
  <p:slideViewPr>
    <p:cSldViewPr>
      <p:cViewPr varScale="1">
        <p:scale>
          <a:sx n="69" d="100"/>
          <a:sy n="69" d="100"/>
        </p:scale>
        <p:origin x="-1614" y="-11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41" y="0"/>
            <a:ext cx="3037840" cy="464820"/>
          </a:xfrm>
          <a:prstGeom prst="rect">
            <a:avLst/>
          </a:prstGeom>
        </p:spPr>
        <p:txBody>
          <a:bodyPr vert="horz" lIns="93177" tIns="46589" rIns="93177" bIns="46589" rtlCol="0"/>
          <a:lstStyle>
            <a:lvl1pPr algn="r">
              <a:defRPr sz="1200"/>
            </a:lvl1pPr>
          </a:lstStyle>
          <a:p>
            <a:fld id="{CE725D62-1F17-4693-9D5B-0A5305B21C87}" type="datetimeFigureOut">
              <a:rPr lang="en-US" smtClean="0"/>
              <a:t>9/12/2018</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41" y="8829967"/>
            <a:ext cx="3037840" cy="464820"/>
          </a:xfrm>
          <a:prstGeom prst="rect">
            <a:avLst/>
          </a:prstGeom>
        </p:spPr>
        <p:txBody>
          <a:bodyPr vert="horz" lIns="93177" tIns="46589" rIns="93177" bIns="46589" rtlCol="0" anchor="b"/>
          <a:lstStyle>
            <a:lvl1pPr algn="r">
              <a:defRPr sz="1200"/>
            </a:lvl1pPr>
          </a:lstStyle>
          <a:p>
            <a:fld id="{D570C569-DB15-4429-A8D0-CCE26190E192}" type="slidenum">
              <a:rPr lang="en-US" smtClean="0"/>
              <a:t>‹#›</a:t>
            </a:fld>
            <a:endParaRPr lang="en-US"/>
          </a:p>
        </p:txBody>
      </p:sp>
    </p:spTree>
    <p:extLst>
      <p:ext uri="{BB962C8B-B14F-4D97-AF65-F5344CB8AC3E}">
        <p14:creationId xmlns:p14="http://schemas.microsoft.com/office/powerpoint/2010/main" val="687477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70C569-DB15-4429-A8D0-CCE26190E192}" type="slidenum">
              <a:rPr lang="en-US" smtClean="0"/>
              <a:t>1</a:t>
            </a:fld>
            <a:endParaRPr lang="en-US"/>
          </a:p>
        </p:txBody>
      </p:sp>
    </p:spTree>
    <p:extLst>
      <p:ext uri="{BB962C8B-B14F-4D97-AF65-F5344CB8AC3E}">
        <p14:creationId xmlns:p14="http://schemas.microsoft.com/office/powerpoint/2010/main" val="131342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400050" y="1828800"/>
            <a:ext cx="5888736" cy="24384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00050" y="4304715"/>
            <a:ext cx="5891022" cy="23368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242CC2B-2462-4C43-B032-03503A55F5B1}" type="datetimeFigureOut">
              <a:rPr lang="en-US" smtClean="0"/>
              <a:t>9/12/2018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9DD194C-3CD8-4034-976B-0EA1CD68631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42CC2B-2462-4C43-B032-03503A55F5B1}"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D194C-3CD8-4034-976B-0EA1CD68631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1219202"/>
            <a:ext cx="1543050" cy="6949017"/>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1219202"/>
            <a:ext cx="4514850" cy="6949017"/>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42CC2B-2462-4C43-B032-03503A55F5B1}"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D194C-3CD8-4034-976B-0EA1CD6863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42CC2B-2462-4C43-B032-03503A55F5B1}"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D194C-3CD8-4034-976B-0EA1CD68631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97764" y="1755648"/>
            <a:ext cx="5829300" cy="1816608"/>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7764" y="3606219"/>
            <a:ext cx="5829300" cy="2012949"/>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242CC2B-2462-4C43-B032-03503A55F5B1}"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D194C-3CD8-4034-976B-0EA1CD68631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1524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34290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48615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42CC2B-2462-4C43-B032-03503A55F5B1}" type="datetimeFigureOut">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DD194C-3CD8-4034-976B-0EA1CD68631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1524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42900" y="2473664"/>
            <a:ext cx="3030141" cy="879136"/>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483769" y="2479677"/>
            <a:ext cx="3031331" cy="873124"/>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42900" y="3352800"/>
            <a:ext cx="303014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483769" y="3352800"/>
            <a:ext cx="303133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242CC2B-2462-4C43-B032-03503A55F5B1}" type="datetimeFigureOut">
              <a:rPr lang="en-US" smtClean="0"/>
              <a:t>9/12/2018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DD194C-3CD8-4034-976B-0EA1CD68631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229350" cy="1524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242CC2B-2462-4C43-B032-03503A55F5B1}" type="datetimeFigureOut">
              <a:rPr lang="en-US" smtClean="0"/>
              <a:t>9/12/2018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DD194C-3CD8-4034-976B-0EA1CD68631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42CC2B-2462-4C43-B032-03503A55F5B1}" type="datetimeFigureOut">
              <a:rPr lang="en-US" smtClean="0"/>
              <a:t>9/12/2018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DD194C-3CD8-4034-976B-0EA1CD6863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685803"/>
            <a:ext cx="2057400" cy="154940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14350" y="2235200"/>
            <a:ext cx="2057400" cy="6096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681287" y="2235200"/>
            <a:ext cx="3833813" cy="6096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42CC2B-2462-4C43-B032-03503A55F5B1}" type="datetimeFigureOut">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DD194C-3CD8-4034-976B-0EA1CD68631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2374315" y="1477436"/>
            <a:ext cx="3943350" cy="54864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6003101" y="7146359"/>
            <a:ext cx="116586" cy="207264"/>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457200" y="1569329"/>
            <a:ext cx="1659636" cy="211016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457200" y="3771713"/>
            <a:ext cx="1657350" cy="290576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242CC2B-2462-4C43-B032-03503A55F5B1}" type="datetimeFigureOut">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057900" y="8475134"/>
            <a:ext cx="457200" cy="486833"/>
          </a:xfrm>
        </p:spPr>
        <p:txBody>
          <a:bodyPr/>
          <a:lstStyle/>
          <a:p>
            <a:fld id="{09DD194C-3CD8-4034-976B-0EA1CD686313}" type="slidenum">
              <a:rPr lang="en-US" smtClean="0"/>
              <a:t>‹#›</a:t>
            </a:fld>
            <a:endParaRPr lang="en-US"/>
          </a:p>
        </p:txBody>
      </p:sp>
      <p:sp>
        <p:nvSpPr>
          <p:cNvPr id="3" name="Picture Placeholder 2"/>
          <p:cNvSpPr>
            <a:spLocks noGrp="1"/>
          </p:cNvSpPr>
          <p:nvPr>
            <p:ph type="pic" idx="1"/>
          </p:nvPr>
        </p:nvSpPr>
        <p:spPr>
          <a:xfrm rot="420000">
            <a:off x="2614345" y="1599356"/>
            <a:ext cx="3463290" cy="524256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7144" y="7755467"/>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3286125" y="8293101"/>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7144" y="-9525"/>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3286125" y="-9525"/>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342900" y="938784"/>
            <a:ext cx="6172200" cy="1524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342900" y="2580640"/>
            <a:ext cx="6172200" cy="5852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342900" y="8475134"/>
            <a:ext cx="16002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42CC2B-2462-4C43-B032-03503A55F5B1}" type="datetimeFigureOut">
              <a:rPr lang="en-US" smtClean="0"/>
              <a:t>9/12/2018</a:t>
            </a:fld>
            <a:endParaRPr lang="en-US"/>
          </a:p>
        </p:txBody>
      </p:sp>
      <p:sp>
        <p:nvSpPr>
          <p:cNvPr id="22" name="Footer Placeholder 21"/>
          <p:cNvSpPr>
            <a:spLocks noGrp="1"/>
          </p:cNvSpPr>
          <p:nvPr>
            <p:ph type="ftr" sz="quarter" idx="3"/>
          </p:nvPr>
        </p:nvSpPr>
        <p:spPr>
          <a:xfrm>
            <a:off x="2000250" y="8475134"/>
            <a:ext cx="25146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5943600" y="8475134"/>
            <a:ext cx="571500" cy="486833"/>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9DD194C-3CD8-4034-976B-0EA1CD686313}" type="slidenum">
              <a:rPr lang="en-US" smtClean="0"/>
              <a:t>‹#›</a:t>
            </a:fld>
            <a:endParaRPr lang="en-US"/>
          </a:p>
        </p:txBody>
      </p:sp>
      <p:grpSp>
        <p:nvGrpSpPr>
          <p:cNvPr id="2" name="Group 1"/>
          <p:cNvGrpSpPr/>
          <p:nvPr/>
        </p:nvGrpSpPr>
        <p:grpSpPr>
          <a:xfrm>
            <a:off x="-14263" y="269877"/>
            <a:ext cx="6885411" cy="865632"/>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gif"/><Relationship Id="rId4" Type="http://schemas.openxmlformats.org/officeDocument/2006/relationships/hyperlink" Target="http://www.seymourcommunityservice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6857999" cy="1371600"/>
          </a:xfrm>
        </p:spPr>
        <p:style>
          <a:lnRef idx="2">
            <a:schemeClr val="accent1">
              <a:shade val="50000"/>
            </a:schemeClr>
          </a:lnRef>
          <a:fillRef idx="1">
            <a:schemeClr val="accent1"/>
          </a:fillRef>
          <a:effectRef idx="0">
            <a:schemeClr val="accent1"/>
          </a:effectRef>
          <a:fontRef idx="minor">
            <a:schemeClr val="lt1"/>
          </a:fontRef>
        </p:style>
        <p:txBody>
          <a:bodyPr anchor="ctr">
            <a:normAutofit fontScale="90000"/>
          </a:bodyPr>
          <a:lstStyle/>
          <a:p>
            <a:pPr algn="ctr"/>
            <a:r>
              <a:rPr lang="en-US" sz="1800" cap="small" dirty="0" smtClean="0">
                <a:latin typeface="Bell MT" panose="02020503060305020303" pitchFamily="18" charset="0"/>
              </a:rPr>
              <a:t/>
            </a:r>
            <a:br>
              <a:rPr lang="en-US" sz="1800" cap="small" dirty="0" smtClean="0">
                <a:latin typeface="Bell MT" panose="02020503060305020303" pitchFamily="18" charset="0"/>
              </a:rPr>
            </a:br>
            <a:r>
              <a:rPr lang="en-US" sz="1800" cap="small" dirty="0" smtClean="0">
                <a:latin typeface="Bell MT" panose="02020503060305020303" pitchFamily="18" charset="0"/>
              </a:rPr>
              <a:t>Seymour Recreation Welcomes </a:t>
            </a:r>
            <a:br>
              <a:rPr lang="en-US" sz="1800" cap="small" dirty="0" smtClean="0">
                <a:latin typeface="Bell MT" panose="02020503060305020303" pitchFamily="18" charset="0"/>
              </a:rPr>
            </a:br>
            <a:r>
              <a:rPr lang="en-US" sz="2700" cap="small" dirty="0" smtClean="0">
                <a:latin typeface="Bell MT" panose="02020503060305020303" pitchFamily="18" charset="0"/>
              </a:rPr>
              <a:t>Adult </a:t>
            </a:r>
            <a:r>
              <a:rPr lang="en-US" sz="2700" cap="small" dirty="0" smtClean="0">
                <a:latin typeface="Bell MT" panose="02020503060305020303" pitchFamily="18" charset="0"/>
              </a:rPr>
              <a:t>Hoop Fitness and Flow </a:t>
            </a:r>
            <a:br>
              <a:rPr lang="en-US" sz="2700" cap="small" dirty="0" smtClean="0">
                <a:latin typeface="Bell MT" panose="02020503060305020303" pitchFamily="18" charset="0"/>
              </a:rPr>
            </a:br>
            <a:r>
              <a:rPr lang="en-US" sz="2000" cap="small" dirty="0" smtClean="0">
                <a:latin typeface="Bell MT" panose="02020503060305020303" pitchFamily="18" charset="0"/>
              </a:rPr>
              <a:t>by </a:t>
            </a:r>
            <a:r>
              <a:rPr lang="en-US" sz="2000" cap="small" dirty="0" err="1" smtClean="0">
                <a:latin typeface="Bell MT" panose="02020503060305020303" pitchFamily="18" charset="0"/>
              </a:rPr>
              <a:t>BringtheHoopla</a:t>
            </a:r>
            <a:r>
              <a:rPr lang="en-US" sz="3600" dirty="0" smtClean="0">
                <a:latin typeface="Bell MT" panose="02020503060305020303" pitchFamily="18" charset="0"/>
              </a:rPr>
              <a:t/>
            </a:r>
            <a:br>
              <a:rPr lang="en-US" sz="3600" dirty="0" smtClean="0">
                <a:latin typeface="Bell MT" panose="02020503060305020303" pitchFamily="18" charset="0"/>
              </a:rPr>
            </a:br>
            <a:endParaRPr lang="en-US" sz="3600" dirty="0">
              <a:latin typeface="Bell MT" panose="02020503060305020303" pitchFamily="18" charset="0"/>
            </a:endParaRPr>
          </a:p>
        </p:txBody>
      </p:sp>
      <p:sp>
        <p:nvSpPr>
          <p:cNvPr id="3" name="Content Placeholder 2"/>
          <p:cNvSpPr>
            <a:spLocks noGrp="1"/>
          </p:cNvSpPr>
          <p:nvPr>
            <p:ph sz="half" idx="1"/>
          </p:nvPr>
        </p:nvSpPr>
        <p:spPr>
          <a:xfrm>
            <a:off x="152400" y="3276600"/>
            <a:ext cx="3711854" cy="2133600"/>
          </a:xfrm>
        </p:spPr>
        <p:txBody>
          <a:bodyPr>
            <a:normAutofit/>
          </a:bodyPr>
          <a:lstStyle/>
          <a:p>
            <a:pPr marL="0" indent="0" algn="just">
              <a:buNone/>
            </a:pPr>
            <a:r>
              <a:rPr lang="en-US" sz="1600" b="1" dirty="0" smtClean="0">
                <a:latin typeface="Baskerville Old Face" panose="02020602080505020303" pitchFamily="18" charset="0"/>
              </a:rPr>
              <a:t>     Dates:</a:t>
            </a:r>
            <a:r>
              <a:rPr lang="en-US" sz="1600" dirty="0" smtClean="0">
                <a:latin typeface="Baskerville Old Face" panose="02020602080505020303" pitchFamily="18" charset="0"/>
              </a:rPr>
              <a:t>   October 30 - December 4</a:t>
            </a:r>
          </a:p>
          <a:p>
            <a:pPr marL="0" indent="0" algn="just">
              <a:buNone/>
            </a:pPr>
            <a:r>
              <a:rPr lang="en-US" sz="1600" b="1" dirty="0" smtClean="0">
                <a:latin typeface="Baskerville Old Face" panose="02020602080505020303" pitchFamily="18" charset="0"/>
              </a:rPr>
              <a:t>Location:</a:t>
            </a:r>
            <a:r>
              <a:rPr lang="en-US" sz="1600" dirty="0" smtClean="0">
                <a:latin typeface="Baskerville Old Face" panose="02020602080505020303" pitchFamily="18" charset="0"/>
              </a:rPr>
              <a:t>   Seymour Community Center</a:t>
            </a:r>
          </a:p>
          <a:p>
            <a:pPr marL="0" indent="0" algn="just">
              <a:buNone/>
            </a:pPr>
            <a:r>
              <a:rPr lang="en-US" sz="1600" b="1" dirty="0" smtClean="0">
                <a:latin typeface="Baskerville Old Face" panose="02020602080505020303" pitchFamily="18" charset="0"/>
              </a:rPr>
              <a:t>        Day:</a:t>
            </a:r>
            <a:r>
              <a:rPr lang="en-US" sz="1600" dirty="0" smtClean="0">
                <a:latin typeface="Baskerville Old Face" panose="02020602080505020303" pitchFamily="18" charset="0"/>
              </a:rPr>
              <a:t>   Tuesday</a:t>
            </a:r>
          </a:p>
          <a:p>
            <a:pPr marL="0" indent="0" algn="just">
              <a:buNone/>
            </a:pPr>
            <a:r>
              <a:rPr lang="en-US" sz="1600" b="1" dirty="0" smtClean="0">
                <a:latin typeface="Baskerville Old Face" panose="02020602080505020303" pitchFamily="18" charset="0"/>
              </a:rPr>
              <a:t>     Times:   </a:t>
            </a:r>
            <a:r>
              <a:rPr lang="en-US" sz="1600" dirty="0" smtClean="0">
                <a:latin typeface="Baskerville Old Face" panose="02020602080505020303" pitchFamily="18" charset="0"/>
              </a:rPr>
              <a:t>6:00-7:00pm</a:t>
            </a:r>
          </a:p>
          <a:p>
            <a:pPr marL="0" indent="0" algn="just">
              <a:buNone/>
            </a:pPr>
            <a:r>
              <a:rPr lang="en-US" sz="1600" b="1" dirty="0" smtClean="0">
                <a:latin typeface="Baskerville Old Face" panose="02020602080505020303" pitchFamily="18" charset="0"/>
              </a:rPr>
              <a:t>       Price:</a:t>
            </a:r>
            <a:r>
              <a:rPr lang="en-US" sz="1600" dirty="0" smtClean="0">
                <a:latin typeface="Baskerville Old Face" panose="02020602080505020303" pitchFamily="18" charset="0"/>
              </a:rPr>
              <a:t>  $65</a:t>
            </a:r>
          </a:p>
          <a:p>
            <a:pPr marL="0" indent="0" algn="just">
              <a:buNone/>
            </a:pPr>
            <a:endParaRPr lang="en-US" sz="1800" dirty="0"/>
          </a:p>
          <a:p>
            <a:pPr marL="0" indent="0">
              <a:buNone/>
            </a:pPr>
            <a:endParaRPr lang="en-US" dirty="0"/>
          </a:p>
        </p:txBody>
      </p:sp>
      <p:sp>
        <p:nvSpPr>
          <p:cNvPr id="9" name="Date Placeholder 4"/>
          <p:cNvSpPr>
            <a:spLocks noGrp="1"/>
          </p:cNvSpPr>
          <p:nvPr>
            <p:ph type="dt" sz="half" idx="10"/>
          </p:nvPr>
        </p:nvSpPr>
        <p:spPr>
          <a:xfrm>
            <a:off x="2995808" y="8683977"/>
            <a:ext cx="3962400" cy="612423"/>
          </a:xfrm>
        </p:spPr>
        <p:txBody>
          <a:bodyPr/>
          <a:lstStyle/>
          <a:p>
            <a:pPr algn="ctr">
              <a:defRPr/>
            </a:pPr>
            <a:endParaRPr lang="en-US" b="1" dirty="0" smtClean="0"/>
          </a:p>
          <a:p>
            <a:pPr algn="ctr">
              <a:defRPr/>
            </a:pPr>
            <a:endParaRPr lang="en-US" sz="1000" b="1" dirty="0">
              <a:solidFill>
                <a:schemeClr val="tx1"/>
              </a:solidFill>
            </a:endParaRPr>
          </a:p>
          <a:p>
            <a:pPr algn="ctr">
              <a:defRPr/>
            </a:pPr>
            <a:r>
              <a:rPr lang="en-US" sz="1400" b="1" dirty="0" smtClean="0">
                <a:solidFill>
                  <a:schemeClr val="tx1"/>
                </a:solidFill>
              </a:rPr>
              <a:t>203-888-0406 www.facebook.com/seymour.ct</a:t>
            </a:r>
          </a:p>
          <a:p>
            <a:pPr algn="ctr">
              <a:defRPr/>
            </a:pPr>
            <a:r>
              <a:rPr lang="en-US" sz="1400" b="1" dirty="0" smtClean="0">
                <a:solidFill>
                  <a:schemeClr val="tx1"/>
                </a:solidFill>
              </a:rPr>
              <a:t>20 </a:t>
            </a:r>
            <a:r>
              <a:rPr lang="en-US" sz="1400" b="1" dirty="0">
                <a:solidFill>
                  <a:schemeClr val="tx1"/>
                </a:solidFill>
              </a:rPr>
              <a:t>Pine Street Seymour 06483</a:t>
            </a:r>
          </a:p>
          <a:p>
            <a:pPr algn="ctr">
              <a:defRPr/>
            </a:pPr>
            <a:endParaRPr lang="en-US" b="1" dirty="0"/>
          </a:p>
          <a:p>
            <a:pPr>
              <a:defRPr/>
            </a:pPr>
            <a:endParaRPr lang="en-US" dirty="0"/>
          </a:p>
        </p:txBody>
      </p:sp>
      <p:sp>
        <p:nvSpPr>
          <p:cNvPr id="10" name="Rectangle 9"/>
          <p:cNvSpPr/>
          <p:nvPr/>
        </p:nvSpPr>
        <p:spPr>
          <a:xfrm>
            <a:off x="152400" y="8485136"/>
            <a:ext cx="3505200" cy="523220"/>
          </a:xfrm>
          <a:prstGeom prst="rect">
            <a:avLst/>
          </a:prstGeom>
        </p:spPr>
        <p:txBody>
          <a:bodyPr wrap="square">
            <a:spAutoFit/>
          </a:bodyPr>
          <a:lstStyle/>
          <a:p>
            <a:pPr algn="ctr">
              <a:defRPr/>
            </a:pPr>
            <a:r>
              <a:rPr lang="en-US" sz="1400" b="1" dirty="0"/>
              <a:t>To Register Go To: www.seymourcommunityservices.com</a:t>
            </a:r>
          </a:p>
        </p:txBody>
      </p:sp>
      <p:sp>
        <p:nvSpPr>
          <p:cNvPr id="11" name="Content Placeholder 1"/>
          <p:cNvSpPr txBox="1">
            <a:spLocks/>
          </p:cNvSpPr>
          <p:nvPr/>
        </p:nvSpPr>
        <p:spPr>
          <a:xfrm>
            <a:off x="285750" y="1524000"/>
            <a:ext cx="6286500" cy="1295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600" i="1" u="sng"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4336" y="8436293"/>
            <a:ext cx="1398667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248416" y="5783179"/>
            <a:ext cx="3457184" cy="1415772"/>
          </a:xfrm>
          <a:prstGeom prst="rect">
            <a:avLst/>
          </a:prstGeom>
          <a:noFill/>
        </p:spPr>
        <p:txBody>
          <a:bodyPr wrap="square" rtlCol="0">
            <a:spAutoFit/>
          </a:bodyPr>
          <a:lstStyle/>
          <a:p>
            <a:pPr algn="ctr"/>
            <a:r>
              <a:rPr lang="en-US" sz="1600" b="1" i="1" dirty="0" smtClean="0"/>
              <a:t>To </a:t>
            </a:r>
            <a:r>
              <a:rPr lang="en-US" sz="1600" b="1" i="1" dirty="0"/>
              <a:t>R</a:t>
            </a:r>
            <a:r>
              <a:rPr lang="en-US" sz="1600" b="1" i="1" dirty="0" smtClean="0"/>
              <a:t>egister </a:t>
            </a:r>
            <a:r>
              <a:rPr lang="en-US" sz="1600" b="1" i="1" dirty="0"/>
              <a:t>G</a:t>
            </a:r>
            <a:r>
              <a:rPr lang="en-US" sz="1600" b="1" i="1" dirty="0" smtClean="0"/>
              <a:t>o </a:t>
            </a:r>
            <a:r>
              <a:rPr lang="en-US" sz="1600" b="1" i="1" dirty="0"/>
              <a:t>T</a:t>
            </a:r>
            <a:r>
              <a:rPr lang="en-US" sz="1600" b="1" i="1" dirty="0" smtClean="0"/>
              <a:t>o</a:t>
            </a:r>
            <a:r>
              <a:rPr lang="en-US" sz="1600" b="1" i="1" dirty="0"/>
              <a:t>: </a:t>
            </a:r>
            <a:r>
              <a:rPr lang="en-US" sz="1400" u="sng" dirty="0" smtClean="0">
                <a:hlinkClick r:id="rId4"/>
              </a:rPr>
              <a:t>www.seymourcommunityservices.com</a:t>
            </a:r>
            <a:r>
              <a:rPr lang="en-US" sz="1400" dirty="0"/>
              <a:t> </a:t>
            </a:r>
            <a:r>
              <a:rPr lang="en-US" sz="1400" dirty="0" smtClean="0"/>
              <a:t>or </a:t>
            </a:r>
          </a:p>
          <a:p>
            <a:pPr algn="ctr"/>
            <a:r>
              <a:rPr lang="en-US" sz="1400" dirty="0" smtClean="0"/>
              <a:t>call </a:t>
            </a:r>
            <a:r>
              <a:rPr lang="en-US" sz="1400" dirty="0"/>
              <a:t>203-888-0406. </a:t>
            </a:r>
            <a:endParaRPr lang="en-US" sz="1400" dirty="0" smtClean="0"/>
          </a:p>
          <a:p>
            <a:endParaRPr lang="en-US" sz="1400" dirty="0" smtClean="0"/>
          </a:p>
          <a:p>
            <a:pPr algn="ctr"/>
            <a:r>
              <a:rPr lang="en-US" sz="1400" dirty="0" smtClean="0"/>
              <a:t>*</a:t>
            </a:r>
            <a:r>
              <a:rPr lang="en-US" sz="1400" dirty="0"/>
              <a:t>Online registration is recommended*</a:t>
            </a:r>
          </a:p>
          <a:p>
            <a:r>
              <a:rPr lang="en-US" sz="1400" b="1" i="1" dirty="0"/>
              <a:t> </a:t>
            </a:r>
            <a:endParaRPr lang="en-US" sz="1400" dirty="0"/>
          </a:p>
        </p:txBody>
      </p:sp>
      <p:sp>
        <p:nvSpPr>
          <p:cNvPr id="2" name="TextBox 1"/>
          <p:cNvSpPr txBox="1"/>
          <p:nvPr/>
        </p:nvSpPr>
        <p:spPr>
          <a:xfrm>
            <a:off x="152400" y="1752600"/>
            <a:ext cx="6553200" cy="1169551"/>
          </a:xfrm>
          <a:prstGeom prst="rect">
            <a:avLst/>
          </a:prstGeom>
          <a:noFill/>
        </p:spPr>
        <p:txBody>
          <a:bodyPr wrap="square" rtlCol="0">
            <a:spAutoFit/>
          </a:bodyPr>
          <a:lstStyle/>
          <a:p>
            <a:r>
              <a:rPr lang="en-US" sz="1400" dirty="0"/>
              <a:t>A perfect place for any level to work on toning and strengthening core while expressing their inner self through dance. We focus on increasing flexibility, focus and stamina while toning glutes, thighs, arms while creating your own hoop journey. This energized class is designed for letting loose, finding your flow and burning up to 500 calories in an hour.</a:t>
            </a:r>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86200" y="3200400"/>
            <a:ext cx="2420341" cy="1447800"/>
          </a:xfrm>
          <a:prstGeom prst="rect">
            <a:avLst/>
          </a:prstGeom>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5750" y="5438274"/>
            <a:ext cx="2590800" cy="2466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48855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6">
      <a:dk1>
        <a:srgbClr val="0070C0"/>
      </a:dk1>
      <a:lt1>
        <a:sysClr val="window" lastClr="FFFFFF"/>
      </a:lt1>
      <a:dk2>
        <a:srgbClr val="464646"/>
      </a:dk2>
      <a:lt2>
        <a:srgbClr val="DEF5FA"/>
      </a:lt2>
      <a:accent1>
        <a:srgbClr val="0070C0"/>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76832</TotalTime>
  <Words>99</Words>
  <Application>Microsoft Office PowerPoint</Application>
  <PresentationFormat>On-screen Show (4:3)</PresentationFormat>
  <Paragraphs>18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Flow</vt:lpstr>
      <vt:lpstr> Seymour Recreation Welcomes  Adult Hoop Fitness and Flow  by BringtheHoopla </vt:lpstr>
    </vt:vector>
  </TitlesOfParts>
  <Company>Seymour Town Hall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Seymour Recreation Nationals vs mets</dc:title>
  <dc:creator>Zack Philippas</dc:creator>
  <cp:lastModifiedBy>Zack Philippas</cp:lastModifiedBy>
  <cp:revision>68</cp:revision>
  <cp:lastPrinted>2018-09-27T14:11:07Z</cp:lastPrinted>
  <dcterms:created xsi:type="dcterms:W3CDTF">2016-04-05T15:30:32Z</dcterms:created>
  <dcterms:modified xsi:type="dcterms:W3CDTF">2018-09-27T14:14:08Z</dcterms:modified>
</cp:coreProperties>
</file>