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 autoAdjust="0"/>
    <p:restoredTop sz="94660"/>
  </p:normalViewPr>
  <p:slideViewPr>
    <p:cSldViewPr>
      <p:cViewPr varScale="1">
        <p:scale>
          <a:sx n="79" d="100"/>
          <a:sy n="79" d="100"/>
        </p:scale>
        <p:origin x="-672" y="-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725D62-1F17-4693-9D5B-0A5305B21C8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70C569-DB15-4429-A8D0-CCE26190E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7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0C569-DB15-4429-A8D0-CCE26190E1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42CC2B-2462-4C43-B032-03503A55F5B1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DD194C-3CD8-4034-976B-0EA1CD68631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hyperlink" Target="http://www.seymourcommunityservic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6857999" cy="137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sz="1800" cap="small" dirty="0" smtClean="0">
                <a:latin typeface="Bell MT" panose="02020503060305020303" pitchFamily="18" charset="0"/>
              </a:rPr>
              <a:t/>
            </a:r>
            <a:br>
              <a:rPr lang="en-US" sz="1800" cap="small" dirty="0" smtClean="0">
                <a:latin typeface="Bell MT" panose="02020503060305020303" pitchFamily="18" charset="0"/>
              </a:rPr>
            </a:br>
            <a:r>
              <a:rPr lang="en-US" sz="1800" cap="small" dirty="0" smtClean="0">
                <a:latin typeface="Bell MT" panose="02020503060305020303" pitchFamily="18" charset="0"/>
              </a:rPr>
              <a:t>Seymour Recreation Welcomes </a:t>
            </a:r>
            <a:br>
              <a:rPr lang="en-US" sz="1800" cap="small" dirty="0" smtClean="0">
                <a:latin typeface="Bell MT" panose="02020503060305020303" pitchFamily="18" charset="0"/>
              </a:rPr>
            </a:br>
            <a:r>
              <a:rPr lang="en-US" sz="2800" cap="small" dirty="0" smtClean="0">
                <a:latin typeface="Bell MT" panose="02020503060305020303" pitchFamily="18" charset="0"/>
              </a:rPr>
              <a:t>Happy </a:t>
            </a:r>
            <a:r>
              <a:rPr lang="en-US" sz="2800" cap="small" dirty="0" err="1" smtClean="0">
                <a:latin typeface="Bell MT" panose="02020503060305020303" pitchFamily="18" charset="0"/>
              </a:rPr>
              <a:t>Hoopin</a:t>
            </a:r>
            <a:r>
              <a:rPr lang="en-US" sz="2800" cap="small" dirty="0" smtClean="0">
                <a:latin typeface="Bell MT" panose="02020503060305020303" pitchFamily="18" charset="0"/>
              </a:rPr>
              <a:t>’ by </a:t>
            </a:r>
            <a:r>
              <a:rPr lang="en-US" sz="2800" cap="small" dirty="0" err="1" smtClean="0">
                <a:latin typeface="Bell MT" panose="02020503060305020303" pitchFamily="18" charset="0"/>
              </a:rPr>
              <a:t>BringTheHoopla</a:t>
            </a:r>
            <a:r>
              <a:rPr lang="en-US" sz="3600" dirty="0" smtClean="0">
                <a:latin typeface="Bell MT" panose="02020503060305020303" pitchFamily="18" charset="0"/>
              </a:rPr>
              <a:t/>
            </a:r>
            <a:br>
              <a:rPr lang="en-US" sz="3600" dirty="0" smtClean="0">
                <a:latin typeface="Bell MT" panose="02020503060305020303" pitchFamily="18" charset="0"/>
              </a:rPr>
            </a:b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165669"/>
            <a:ext cx="4891895" cy="2133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b="1" dirty="0" smtClean="0">
                <a:latin typeface="Baskerville Old Face" panose="02020602080505020303" pitchFamily="18" charset="0"/>
              </a:rPr>
              <a:t>     Dates:</a:t>
            </a:r>
            <a:r>
              <a:rPr lang="en-US" sz="1600" dirty="0" smtClean="0">
                <a:latin typeface="Baskerville Old Face" panose="02020602080505020303" pitchFamily="18" charset="0"/>
              </a:rPr>
              <a:t>   September 27- November 1</a:t>
            </a:r>
          </a:p>
          <a:p>
            <a:pPr marL="0" indent="0" algn="just">
              <a:buNone/>
            </a:pPr>
            <a:r>
              <a:rPr lang="en-US" sz="1600" b="1" dirty="0" smtClean="0">
                <a:latin typeface="Baskerville Old Face" panose="02020602080505020303" pitchFamily="18" charset="0"/>
              </a:rPr>
              <a:t>Location:</a:t>
            </a:r>
            <a:r>
              <a:rPr lang="en-US" sz="1600" dirty="0" smtClean="0">
                <a:latin typeface="Baskerville Old Face" panose="02020602080505020303" pitchFamily="18" charset="0"/>
              </a:rPr>
              <a:t>   Chatfield - </a:t>
            </a:r>
            <a:r>
              <a:rPr lang="en-US" sz="1600" dirty="0" err="1" smtClean="0">
                <a:latin typeface="Baskerville Old Face" panose="02020602080505020303" pitchFamily="18" charset="0"/>
              </a:rPr>
              <a:t>LoPresti</a:t>
            </a:r>
            <a:r>
              <a:rPr lang="en-US" sz="1600" dirty="0" smtClean="0">
                <a:latin typeface="Baskerville Old Face" panose="02020602080505020303" pitchFamily="18" charset="0"/>
              </a:rPr>
              <a:t> School </a:t>
            </a:r>
          </a:p>
          <a:p>
            <a:pPr marL="0" indent="0" algn="just">
              <a:buNone/>
            </a:pPr>
            <a:r>
              <a:rPr lang="en-US" sz="1600" b="1" dirty="0" smtClean="0">
                <a:latin typeface="Baskerville Old Face" panose="02020602080505020303" pitchFamily="18" charset="0"/>
              </a:rPr>
              <a:t>        Day:</a:t>
            </a:r>
            <a:r>
              <a:rPr lang="en-US" sz="1600" dirty="0" smtClean="0">
                <a:latin typeface="Baskerville Old Face" panose="02020602080505020303" pitchFamily="18" charset="0"/>
              </a:rPr>
              <a:t>   Thursday</a:t>
            </a:r>
          </a:p>
          <a:p>
            <a:pPr marL="0" indent="0" algn="just">
              <a:buNone/>
            </a:pPr>
            <a:r>
              <a:rPr lang="en-US" sz="1600" b="1" dirty="0" smtClean="0">
                <a:latin typeface="Baskerville Old Face" panose="02020602080505020303" pitchFamily="18" charset="0"/>
              </a:rPr>
              <a:t>     Grade:   </a:t>
            </a:r>
            <a:r>
              <a:rPr lang="en-US" sz="1600" dirty="0" smtClean="0">
                <a:latin typeface="Baskerville Old Face" panose="02020602080505020303" pitchFamily="18" charset="0"/>
              </a:rPr>
              <a:t>1</a:t>
            </a:r>
            <a:r>
              <a:rPr lang="en-US" sz="1600" baseline="30000" dirty="0" smtClean="0">
                <a:latin typeface="Baskerville Old Face" panose="02020602080505020303" pitchFamily="18" charset="0"/>
              </a:rPr>
              <a:t>st</a:t>
            </a:r>
            <a:r>
              <a:rPr lang="en-US" sz="1600" dirty="0" smtClean="0">
                <a:latin typeface="Baskerville Old Face" panose="02020602080505020303" pitchFamily="18" charset="0"/>
              </a:rPr>
              <a:t> - 5</a:t>
            </a:r>
            <a:r>
              <a:rPr lang="en-US" sz="1600" baseline="30000" dirty="0" smtClean="0">
                <a:latin typeface="Baskerville Old Face" panose="02020602080505020303" pitchFamily="18" charset="0"/>
              </a:rPr>
              <a:t>th</a:t>
            </a:r>
            <a:r>
              <a:rPr lang="en-US" sz="1600" dirty="0" smtClean="0">
                <a:latin typeface="Baskerville Old Face" panose="02020602080505020303" pitchFamily="18" charset="0"/>
              </a:rPr>
              <a:t> grade </a:t>
            </a:r>
          </a:p>
          <a:p>
            <a:pPr marL="0" indent="0" algn="just">
              <a:buNone/>
            </a:pPr>
            <a:r>
              <a:rPr lang="en-US" sz="1600" b="1" dirty="0" smtClean="0">
                <a:latin typeface="Baskerville Old Face" panose="02020602080505020303" pitchFamily="18" charset="0"/>
              </a:rPr>
              <a:t>     Times:   </a:t>
            </a:r>
            <a:r>
              <a:rPr lang="en-US" sz="1600" dirty="0" smtClean="0">
                <a:latin typeface="Baskerville Old Face" panose="02020602080505020303" pitchFamily="18" charset="0"/>
              </a:rPr>
              <a:t>3:40-4:40pm</a:t>
            </a:r>
          </a:p>
          <a:p>
            <a:pPr marL="0" indent="0" algn="just">
              <a:buNone/>
            </a:pPr>
            <a:r>
              <a:rPr lang="en-US" sz="1600" b="1" dirty="0" smtClean="0">
                <a:latin typeface="Baskerville Old Face" panose="02020602080505020303" pitchFamily="18" charset="0"/>
              </a:rPr>
              <a:t>       Price:</a:t>
            </a:r>
            <a:r>
              <a:rPr lang="en-US" sz="1600" dirty="0" smtClean="0">
                <a:latin typeface="Baskerville Old Face" panose="02020602080505020303" pitchFamily="18" charset="0"/>
              </a:rPr>
              <a:t>  $65</a:t>
            </a:r>
          </a:p>
          <a:p>
            <a:pPr marL="0" indent="0" algn="just">
              <a:buNone/>
            </a:pPr>
            <a:r>
              <a:rPr lang="en-US" sz="1600" dirty="0" smtClean="0">
                <a:latin typeface="Baskerville Old Face" panose="02020602080505020303" pitchFamily="18" charset="0"/>
              </a:rPr>
              <a:t>Early Dismissal Start Time will be 1:40pm: </a:t>
            </a:r>
            <a:r>
              <a:rPr lang="en-US" sz="1600" dirty="0" smtClean="0">
                <a:latin typeface="Baskerville Old Face" panose="02020602080505020303" pitchFamily="18" charset="0"/>
              </a:rPr>
              <a:t>9/27, 10/18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2"/>
          </p:nvPr>
        </p:nvSpPr>
        <p:spPr>
          <a:xfrm>
            <a:off x="3319307" y="3581400"/>
            <a:ext cx="3441738" cy="190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b="1" dirty="0" smtClean="0">
                <a:latin typeface="Baskerville Old Face" panose="02020602080505020303" pitchFamily="18" charset="0"/>
              </a:rPr>
              <a:t>  </a:t>
            </a:r>
            <a:endParaRPr lang="en-US" sz="1600" dirty="0" smtClean="0"/>
          </a:p>
          <a:p>
            <a:pPr marL="0" indent="0" algn="just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086992" y="8674345"/>
            <a:ext cx="3962400" cy="612423"/>
          </a:xfrm>
        </p:spPr>
        <p:txBody>
          <a:bodyPr/>
          <a:lstStyle/>
          <a:p>
            <a:pPr algn="ctr">
              <a:defRPr/>
            </a:pPr>
            <a:endParaRPr lang="en-US" b="1" dirty="0" smtClean="0"/>
          </a:p>
          <a:p>
            <a:pPr algn="ctr">
              <a:defRPr/>
            </a:pPr>
            <a:endParaRPr lang="en-US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203-888-0406 www.facebook.com/seymour.ct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20 </a:t>
            </a:r>
            <a:r>
              <a:rPr lang="en-US" sz="1400" b="1" dirty="0">
                <a:solidFill>
                  <a:schemeClr val="tx1"/>
                </a:solidFill>
              </a:rPr>
              <a:t>Pine Street Seymour 06483</a:t>
            </a:r>
          </a:p>
          <a:p>
            <a:pPr algn="ctr">
              <a:defRPr/>
            </a:pPr>
            <a:endParaRPr lang="en-US" b="1" dirty="0"/>
          </a:p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29746" y="8485136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/>
              <a:t>To Register Go To: www.seymourcommunityservices.com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285750" y="1524000"/>
            <a:ext cx="62865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i="1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4336" y="8436293"/>
            <a:ext cx="139866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48416" y="6536853"/>
            <a:ext cx="34571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/>
              <a:t>To </a:t>
            </a:r>
            <a:r>
              <a:rPr lang="en-US" sz="1600" b="1" i="1" dirty="0"/>
              <a:t>R</a:t>
            </a:r>
            <a:r>
              <a:rPr lang="en-US" sz="1600" b="1" i="1" dirty="0" smtClean="0"/>
              <a:t>egister </a:t>
            </a:r>
            <a:r>
              <a:rPr lang="en-US" sz="1600" b="1" i="1" dirty="0"/>
              <a:t>G</a:t>
            </a:r>
            <a:r>
              <a:rPr lang="en-US" sz="1600" b="1" i="1" dirty="0" smtClean="0"/>
              <a:t>o </a:t>
            </a:r>
            <a:r>
              <a:rPr lang="en-US" sz="1600" b="1" i="1" dirty="0"/>
              <a:t>T</a:t>
            </a:r>
            <a:r>
              <a:rPr lang="en-US" sz="1600" b="1" i="1" dirty="0" smtClean="0"/>
              <a:t>o</a:t>
            </a:r>
            <a:r>
              <a:rPr lang="en-US" sz="1600" b="1" i="1" dirty="0"/>
              <a:t>: </a:t>
            </a:r>
            <a:r>
              <a:rPr lang="en-US" sz="1400" u="sng" dirty="0" smtClean="0">
                <a:hlinkClick r:id="rId4"/>
              </a:rPr>
              <a:t>www.seymourcommunityservices.com</a:t>
            </a:r>
            <a:r>
              <a:rPr lang="en-US" sz="1400" dirty="0"/>
              <a:t> </a:t>
            </a:r>
            <a:r>
              <a:rPr lang="en-US" sz="1400" dirty="0" smtClean="0"/>
              <a:t>or </a:t>
            </a:r>
          </a:p>
          <a:p>
            <a:pPr algn="ctr"/>
            <a:r>
              <a:rPr lang="en-US" sz="1400" dirty="0" smtClean="0"/>
              <a:t>call </a:t>
            </a:r>
            <a:r>
              <a:rPr lang="en-US" sz="1400" dirty="0"/>
              <a:t>203-888-0406. </a:t>
            </a:r>
            <a:endParaRPr lang="en-US" sz="1400" dirty="0" smtClean="0"/>
          </a:p>
          <a:p>
            <a:endParaRPr lang="en-US" sz="1400" dirty="0" smtClean="0"/>
          </a:p>
          <a:p>
            <a:pPr algn="ctr"/>
            <a:r>
              <a:rPr lang="en-US" sz="1400" dirty="0" smtClean="0"/>
              <a:t>*</a:t>
            </a:r>
            <a:r>
              <a:rPr lang="en-US" sz="1400" dirty="0"/>
              <a:t>Online registration is recommended*</a:t>
            </a:r>
          </a:p>
          <a:p>
            <a:r>
              <a:rPr lang="en-US" sz="1400" b="1" i="1" dirty="0"/>
              <a:t> 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544053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this high-energy hoop class, we combine physical fitness with a variety of hoop games that build stamina and focus, foster team-building, leadership and cooperative play.  We teach on and off body hoop tricks while enjoying age-appropriate music and creating a welcoming environment where creativity and self-expression are encouraged. We build self-confidence through hooping and there is never a dull moment in this class!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308" y="3352800"/>
            <a:ext cx="2648941" cy="1552574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24" y="6172200"/>
            <a:ext cx="1905000" cy="199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30446" y="5486400"/>
            <a:ext cx="499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/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*Transportation </a:t>
            </a:r>
            <a:r>
              <a:rPr lang="en-US" sz="1400" dirty="0">
                <a:solidFill>
                  <a:srgbClr val="FF0000"/>
                </a:solidFill>
              </a:rPr>
              <a:t>can be provided for Bungay School </a:t>
            </a:r>
            <a:r>
              <a:rPr lang="en-US" sz="1400" dirty="0" smtClean="0">
                <a:solidFill>
                  <a:srgbClr val="FF0000"/>
                </a:solidFill>
              </a:rPr>
              <a:t>students*</a:t>
            </a:r>
            <a:r>
              <a:rPr lang="en-US" sz="1400" dirty="0">
                <a:solidFill>
                  <a:srgbClr val="FF0000"/>
                </a:solidFill>
              </a:rPr>
              <a:t> 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7">
      <a:dk1>
        <a:sysClr val="windowText" lastClr="000000"/>
      </a:dk1>
      <a:lt1>
        <a:sysClr val="window" lastClr="FFFFFF"/>
      </a:lt1>
      <a:dk2>
        <a:srgbClr val="465E9C"/>
      </a:dk2>
      <a:lt2>
        <a:srgbClr val="4A7D2C"/>
      </a:lt2>
      <a:accent1>
        <a:srgbClr val="7030A0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58041</TotalTime>
  <Words>64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Seymour Recreation Welcomes  Happy Hoopin’ by BringTheHoopla </vt:lpstr>
    </vt:vector>
  </TitlesOfParts>
  <Company>Seymour Town Hall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Seymour Recreation Nationals vs mets</dc:title>
  <dc:creator>Zack Philippas</dc:creator>
  <cp:lastModifiedBy>Zack Philippas</cp:lastModifiedBy>
  <cp:revision>64</cp:revision>
  <cp:lastPrinted>2018-09-14T12:58:15Z</cp:lastPrinted>
  <dcterms:created xsi:type="dcterms:W3CDTF">2016-04-05T15:30:32Z</dcterms:created>
  <dcterms:modified xsi:type="dcterms:W3CDTF">2018-09-14T13:03:44Z</dcterms:modified>
</cp:coreProperties>
</file>