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772400" cy="10058400"/>
  <p:notesSz cx="7010400" cy="92964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2F"/>
    <a:srgbClr val="A40000"/>
    <a:srgbClr val="FC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6" y="105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203-888-0406   www.facebook.com/seymour.ct.org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62C61-8FA9-492F-BAC8-85A9FF414FCA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 Register Go To www.seymourcommunityservices.com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148EE-0203-4850-95AC-4067F564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1470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smtClean="0"/>
              <a:t>203-888-0406   www.facebook.com/seymour.ct.org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207C5E4-1AB2-413A-87EB-2FCFCBEA86A1}" type="datetimeFigureOut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9"/>
            <a:ext cx="560863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 smtClean="0"/>
              <a:t>To Register Go To www.seymourcommunityservices.com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7F7476E-0240-45FC-8F2D-C364D47DF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9971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  www.facebook.com/seymour.ct.org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 Register Go To www.seymourcommunityservices.com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7476E-0240-45FC-8F2D-C364D47DFA9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25043" y="0"/>
            <a:ext cx="8442482" cy="100584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877056" y="-31550"/>
            <a:ext cx="3127249" cy="919869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951732" y="-31549"/>
            <a:ext cx="2979420" cy="33922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361" y="3972432"/>
            <a:ext cx="2816352" cy="2496501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3360" y="6484251"/>
            <a:ext cx="2813333" cy="184892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27932" y="2224682"/>
            <a:ext cx="1813560" cy="1101439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29247EE7-B9C4-4799-8DA7-555CC8617245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07992" y="8389284"/>
            <a:ext cx="2406853" cy="535517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1732" y="8389284"/>
            <a:ext cx="547116" cy="53551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B3A006F-1902-414C-8F0A-2A91FEEE66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ED2450-317E-4C47-B67D-30AD6D785236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E9DA4-A9B6-4FB3-92BB-137AD8DB8C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1510882"/>
            <a:ext cx="1261785" cy="701117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02" y="1510882"/>
            <a:ext cx="4610148" cy="70111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6C0DB-6A75-4328-A172-514612C5B7ED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F2F5C-48B1-4002-A135-5DDFBBFB22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A797F-B05A-4A62-B9A5-56824289694C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CAB70-EC18-442E-BE76-9542A45394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254550"/>
            <a:ext cx="5641848" cy="199771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9" y="6258561"/>
            <a:ext cx="5641847" cy="2229939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ECE46-A4A7-4D96-BB6E-1113A7F888EE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30AD1-B813-4911-8D51-C13101AF1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4E376-F58F-4A10-AA6E-978088C9FCF6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AAE38-F3CC-435A-9F33-B3C576CBDB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86053" y="3393034"/>
            <a:ext cx="2906878" cy="51230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948379" y="3393032"/>
            <a:ext cx="2906878" cy="51230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294" y="3396813"/>
            <a:ext cx="2598576" cy="93831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463" y="4362885"/>
            <a:ext cx="2906878" cy="415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0062" y="3396814"/>
            <a:ext cx="2597359" cy="93831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379" y="4362885"/>
            <a:ext cx="2906878" cy="4159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CF684C-AE3C-4660-AB6A-39153803C5A4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7809B-B868-45EF-A611-EA749746A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1AA557-4AB8-4147-B320-DD6CE0E34C02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95C4F-4D64-4A0F-8FED-100D1FE279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13D6C8-8DF1-4F45-ACFE-B40C0657C4D0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B0FF2-CE4F-4F1C-9BAD-FCA06B745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25043" y="0"/>
            <a:ext cx="8442482" cy="100584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877056" y="-31550"/>
            <a:ext cx="3127249" cy="919869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51732" y="-31548"/>
            <a:ext cx="2979420" cy="9151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63AFE-1CE8-4679-BA46-F14A156480CC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122FD-F816-41AC-A4BA-9812AF97B8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69736" y="882762"/>
            <a:ext cx="3027918" cy="82843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10" y="1256240"/>
            <a:ext cx="2626874" cy="75544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5231" y="8396425"/>
            <a:ext cx="2969614" cy="53551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8858" y="3897570"/>
            <a:ext cx="2808886" cy="2145958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6103" y="6067591"/>
            <a:ext cx="2803966" cy="22262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25043" y="0"/>
            <a:ext cx="8442482" cy="100584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877056" y="-31550"/>
            <a:ext cx="3127249" cy="919869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951732" y="-31548"/>
            <a:ext cx="2979420" cy="9151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69736" y="882762"/>
            <a:ext cx="3027918" cy="828438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953256" y="8929483"/>
            <a:ext cx="2979420" cy="1198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261" y="3902659"/>
            <a:ext cx="2805836" cy="214579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54427" y="1017566"/>
            <a:ext cx="2855680" cy="8019898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4436" y="6061863"/>
            <a:ext cx="2805487" cy="222868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F5CB2-0B2B-487C-8B04-2E2DBCA4CC68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5231" y="8396425"/>
            <a:ext cx="2969614" cy="53551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AA783-FDD2-4980-A0C9-0DEE7D3E01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59080" y="0"/>
            <a:ext cx="8442482" cy="100584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88620" y="489115"/>
            <a:ext cx="6995160" cy="907228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877056" y="-31550"/>
            <a:ext cx="3127249" cy="102555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951732" y="-31548"/>
            <a:ext cx="2979420" cy="9151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6967" y="1507241"/>
            <a:ext cx="5971032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6969" y="3408023"/>
            <a:ext cx="5760719" cy="51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97780" y="329256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7DD31B4-0C34-4EEA-B09F-51BB470D59A0}" type="datetime1">
              <a:rPr lang="en-US" smtClean="0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5231" y="8583169"/>
            <a:ext cx="297682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203-888-0406 hwww.facebook.com/seymour.ct 20 Pine Street Seymour 0648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1731" y="329254"/>
            <a:ext cx="113233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692F534-F192-42FB-A95F-78D6B95A77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649843"/>
            <a:ext cx="61722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HappyFeet</a:t>
            </a:r>
            <a:r>
              <a:rPr lang="en-US" sz="3200" dirty="0" smtClean="0">
                <a:solidFill>
                  <a:srgbClr val="FF0000"/>
                </a:solidFill>
              </a:rPr>
              <a:t> Soccer Program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51936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Seymour Recreation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Youth Soccer Programs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6288" y="1914525"/>
            <a:ext cx="62198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HappyFeet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Youth Soccer League is an excellent opportunity to see your little one further develop and showcase his/her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HappyFeet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soccer skills.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The league 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curriculum maximizes fun and friendship to ensure your child always wants to come back! 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" y="3175234"/>
            <a:ext cx="510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 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Date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: 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September 23-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November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11</a:t>
            </a:r>
            <a:r>
              <a:rPr lang="en-US" sz="1600" baseline="30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600" baseline="30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       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Days: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Sunday Mornings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   </a:t>
            </a:r>
          </a:p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       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Ages: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3-5 </a:t>
            </a:r>
          </a:p>
          <a:p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       Time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10:30-11:30 am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Location: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Seymour Middle School Soccer Field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       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Price: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$95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9446" y="4922907"/>
            <a:ext cx="6386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cap="small" dirty="0" smtClean="0">
                <a:solidFill>
                  <a:srgbClr val="FF2F2F"/>
                </a:solidFill>
              </a:rPr>
              <a:t>perfect way to introduce kids ages 3 to 5 </a:t>
            </a:r>
          </a:p>
          <a:p>
            <a:pPr algn="ctr"/>
            <a:r>
              <a:rPr lang="en-US" cap="small" dirty="0" smtClean="0">
                <a:solidFill>
                  <a:srgbClr val="FF2F2F"/>
                </a:solidFill>
              </a:rPr>
              <a:t>to organized team sports!</a:t>
            </a:r>
            <a:endParaRPr lang="en-US" cap="small" dirty="0">
              <a:solidFill>
                <a:srgbClr val="FF2F2F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1000" y="6248400"/>
            <a:ext cx="7000874" cy="1828803"/>
            <a:chOff x="381000" y="6781800"/>
            <a:chExt cx="7000874" cy="1828803"/>
          </a:xfrm>
        </p:grpSpPr>
        <p:pic>
          <p:nvPicPr>
            <p:cNvPr id="1030" name="Picture 6" descr="http://www.happyfeetct.com/uploads/clubs/HFLegendsSouthCentralCT/03cthappyfeetboy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781800"/>
              <a:ext cx="2133600" cy="1828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www.happyfeetct.com/uploads/clubs/HFLegendsSouthCentralCT/01ctkidstower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6781800"/>
              <a:ext cx="2432256" cy="1828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6857" y="6781800"/>
              <a:ext cx="2435017" cy="1828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7" name="Picture 13" descr="C:\Users\zphilippas@seymourct.org\AppData\Local\Microsoft\Windows\Temporary Internet Files\Content.IE5\6ERJ3RAM\soccer-33269_960_72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3239573"/>
            <a:ext cx="1438583" cy="141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76200" y="9094113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/>
              <a:t>To Register Go To: www.seymourcommunityservices.com</a:t>
            </a:r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0" y="9094113"/>
            <a:ext cx="3962400" cy="612423"/>
          </a:xfrm>
        </p:spPr>
        <p:txBody>
          <a:bodyPr/>
          <a:lstStyle/>
          <a:p>
            <a:pPr algn="ctr">
              <a:defRPr/>
            </a:pPr>
            <a:endParaRPr lang="en-US" sz="1050" b="1" dirty="0" smtClean="0"/>
          </a:p>
          <a:p>
            <a:pPr algn="ctr">
              <a:defRPr/>
            </a:pPr>
            <a:endParaRPr lang="en-US" sz="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203-888-0406 www.facebook.com/seymour.ct</a:t>
            </a: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20 </a:t>
            </a:r>
            <a:r>
              <a:rPr lang="en-US" sz="1100" b="1" dirty="0">
                <a:solidFill>
                  <a:schemeClr val="tx1"/>
                </a:solidFill>
              </a:rPr>
              <a:t>Pine Street Seymour 06483</a:t>
            </a:r>
          </a:p>
          <a:p>
            <a:pPr algn="ctr">
              <a:defRPr/>
            </a:pPr>
            <a:endParaRPr lang="en-US" sz="1050" b="1" dirty="0"/>
          </a:p>
          <a:p>
            <a:pPr>
              <a:defRPr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37956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71578</TotalTime>
  <Words>48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HappyFeet Soccer Program </vt:lpstr>
    </vt:vector>
  </TitlesOfParts>
  <Company>Seymour Town Hall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Tubing Trip !</dc:title>
  <dc:creator>Zack Philippas</dc:creator>
  <cp:lastModifiedBy>Zack Philippas</cp:lastModifiedBy>
  <cp:revision>55</cp:revision>
  <cp:lastPrinted>2018-09-11T12:56:19Z</cp:lastPrinted>
  <dcterms:created xsi:type="dcterms:W3CDTF">2016-02-03T15:11:50Z</dcterms:created>
  <dcterms:modified xsi:type="dcterms:W3CDTF">2018-09-11T12:56:20Z</dcterms:modified>
</cp:coreProperties>
</file>