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2" autoAdjust="0"/>
    <p:restoredTop sz="94660"/>
  </p:normalViewPr>
  <p:slideViewPr>
    <p:cSldViewPr>
      <p:cViewPr>
        <p:scale>
          <a:sx n="98" d="100"/>
          <a:sy n="98" d="100"/>
        </p:scale>
        <p:origin x="-276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E725D62-1F17-4693-9D5B-0A5305B21C8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70C569-DB15-4429-A8D0-CCE26190E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77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0C569-DB15-4429-A8D0-CCE26190E1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2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5181600"/>
            <a:ext cx="5143500" cy="13208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6832600"/>
            <a:ext cx="5143500" cy="7112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4800600" y="8473440"/>
            <a:ext cx="1714500" cy="487680"/>
          </a:xfrm>
        </p:spPr>
        <p:txBody>
          <a:bodyPr/>
          <a:lstStyle>
            <a:lvl1pPr>
              <a:defRPr sz="1400"/>
            </a:lvl1pPr>
          </a:lstStyle>
          <a:p>
            <a:fld id="{A242CC2B-2462-4C43-B032-03503A55F5B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173986" y="8473440"/>
            <a:ext cx="2606040" cy="48768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912114" y="8473440"/>
            <a:ext cx="914400" cy="487680"/>
          </a:xfrm>
        </p:spPr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78656" y="4864100"/>
            <a:ext cx="5486400" cy="170688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685800" y="6731000"/>
            <a:ext cx="5486400" cy="9144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678656" y="4864100"/>
            <a:ext cx="171450" cy="170688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685800" y="6731000"/>
            <a:ext cx="171450" cy="9144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CC2B-2462-4C43-B032-03503A55F5B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CC2B-2462-4C43-B032-03503A55F5B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1015325" y="4269269"/>
            <a:ext cx="78028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CC2B-2462-4C43-B032-03503A55F5B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6172200" cy="65836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62400"/>
            <a:ext cx="5143500" cy="14224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689600"/>
            <a:ext cx="5086350" cy="1524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8473440"/>
            <a:ext cx="1714500" cy="487680"/>
          </a:xfrm>
        </p:spPr>
        <p:txBody>
          <a:bodyPr/>
          <a:lstStyle/>
          <a:p>
            <a:fld id="{A242CC2B-2462-4C43-B032-03503A55F5B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3986" y="8473440"/>
            <a:ext cx="2606040" cy="48768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386" y="8473440"/>
            <a:ext cx="1140714" cy="487680"/>
          </a:xfrm>
        </p:spPr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3759200"/>
            <a:ext cx="5486400" cy="170688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85800" y="3759200"/>
            <a:ext cx="171450" cy="170688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CC2B-2462-4C43-B032-03503A55F5B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3031236" cy="65836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474149" y="1621536"/>
            <a:ext cx="3031236" cy="65836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714500"/>
            <a:ext cx="3030141" cy="9144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6151" y="1727200"/>
            <a:ext cx="3031331" cy="9144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CC2B-2462-4C43-B032-03503A55F5B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42900" y="2844800"/>
            <a:ext cx="3028950" cy="5384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486150" y="2844800"/>
            <a:ext cx="3028950" cy="5384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CC2B-2462-4C43-B032-03503A55F5B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CC2B-2462-4C43-B032-03503A55F5B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3450" y="406400"/>
            <a:ext cx="1885950" cy="11176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743450" y="1625601"/>
            <a:ext cx="1885950" cy="6457951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CC2B-2462-4C43-B032-03503A55F5B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610264" y="4432300"/>
            <a:ext cx="80467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28600" y="406400"/>
            <a:ext cx="4286250" cy="762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67808"/>
            <a:ext cx="6172200" cy="899584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540000"/>
            <a:ext cx="6172200" cy="5693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625600"/>
            <a:ext cx="6172200" cy="7112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CC2B-2462-4C43-B032-03503A55F5B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42900" y="667808"/>
            <a:ext cx="137160" cy="9144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3208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1625600"/>
            <a:ext cx="6172200" cy="65471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800600" y="8475133"/>
            <a:ext cx="1716786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42CC2B-2462-4C43-B032-03503A55F5B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173986" y="8475133"/>
            <a:ext cx="2628900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9486" y="8475133"/>
            <a:ext cx="148590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342900" y="15240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6857999" cy="1371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000" dirty="0" smtClean="0">
                <a:latin typeface="+mj-lt"/>
              </a:rPr>
              <a:t>Seymour </a:t>
            </a:r>
            <a:r>
              <a:rPr lang="en-US" sz="2000" dirty="0" smtClean="0">
                <a:latin typeface="+mj-lt"/>
              </a:rPr>
              <a:t>Recreation</a:t>
            </a: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3600" dirty="0" smtClean="0">
                <a:latin typeface="+mj-lt"/>
              </a:rPr>
              <a:t>Columbus Day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smtClean="0">
                <a:latin typeface="+mj-lt"/>
              </a:rPr>
              <a:t>Vacation </a:t>
            </a:r>
            <a:r>
              <a:rPr lang="en-US" sz="3600" dirty="0" smtClean="0">
                <a:latin typeface="+mj-lt"/>
              </a:rPr>
              <a:t>Camps </a:t>
            </a:r>
            <a:endParaRPr lang="en-US" sz="3600" dirty="0">
              <a:latin typeface="+mj-lt"/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8534400"/>
            <a:ext cx="3962400" cy="612423"/>
          </a:xfrm>
        </p:spPr>
        <p:txBody>
          <a:bodyPr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203-888-0406 </a:t>
            </a:r>
            <a:r>
              <a:rPr lang="en-US" sz="1200" b="1" dirty="0" smtClean="0">
                <a:solidFill>
                  <a:schemeClr val="tx1"/>
                </a:solidFill>
              </a:rPr>
              <a:t>www.facebook.com/seymour.ct</a:t>
            </a:r>
          </a:p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20 </a:t>
            </a:r>
            <a:r>
              <a:rPr lang="en-US" sz="1200" b="1" dirty="0">
                <a:solidFill>
                  <a:schemeClr val="tx1"/>
                </a:solidFill>
              </a:rPr>
              <a:t>Pine Street Seymour 06483</a:t>
            </a:r>
          </a:p>
          <a:p>
            <a:pPr algn="ctr">
              <a:defRPr/>
            </a:pPr>
            <a:endParaRPr lang="en-US" b="1" dirty="0"/>
          </a:p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8544580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/>
              <a:t>To Register Go To: www.seymourcommunityservices.com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22633" y="5264690"/>
            <a:ext cx="6248400" cy="7757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Horseback </a:t>
            </a:r>
            <a:r>
              <a:rPr lang="en-US" sz="1600" dirty="0">
                <a:solidFill>
                  <a:srgbClr val="FF0000"/>
                </a:solidFill>
              </a:rPr>
              <a:t>Riding </a:t>
            </a:r>
            <a:r>
              <a:rPr lang="en-US" sz="1600" dirty="0" smtClean="0">
                <a:solidFill>
                  <a:srgbClr val="FF0000"/>
                </a:solidFill>
              </a:rPr>
              <a:t>Camp: </a:t>
            </a:r>
            <a:r>
              <a:rPr lang="en-US" sz="1600" dirty="0" smtClean="0"/>
              <a:t>Camp </a:t>
            </a:r>
            <a:r>
              <a:rPr lang="en-US" sz="1600" dirty="0"/>
              <a:t>includes </a:t>
            </a:r>
            <a:r>
              <a:rPr lang="en-US" sz="1600" dirty="0" smtClean="0"/>
              <a:t>riding </a:t>
            </a:r>
            <a:r>
              <a:rPr lang="en-US" sz="1600" dirty="0"/>
              <a:t>lessons, </a:t>
            </a:r>
            <a:r>
              <a:rPr lang="en-US" sz="1600" dirty="0" smtClean="0"/>
              <a:t>grooming</a:t>
            </a:r>
            <a:r>
              <a:rPr lang="en-US" sz="1600" dirty="0"/>
              <a:t>, </a:t>
            </a:r>
            <a:r>
              <a:rPr lang="en-US" sz="1600" dirty="0" smtClean="0"/>
              <a:t>feeding </a:t>
            </a:r>
            <a:r>
              <a:rPr lang="en-US" sz="1600" dirty="0"/>
              <a:t>the horses, and horsemanship </a:t>
            </a:r>
            <a:r>
              <a:rPr lang="en-US" sz="1600" dirty="0" smtClean="0"/>
              <a:t>skills </a:t>
            </a:r>
            <a:r>
              <a:rPr lang="en-US" sz="1600" dirty="0"/>
              <a:t>&amp; equine anatomy</a:t>
            </a:r>
            <a:r>
              <a:rPr lang="en-US" sz="1600" dirty="0" smtClean="0"/>
              <a:t>.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u="sng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6503" y="8436293"/>
            <a:ext cx="139866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3451" y="6360156"/>
            <a:ext cx="3810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/>
              <a:t>Date:</a:t>
            </a:r>
            <a:r>
              <a:rPr lang="en-US" sz="1400" dirty="0"/>
              <a:t> October </a:t>
            </a:r>
            <a:r>
              <a:rPr lang="en-US" sz="1400" dirty="0" smtClean="0"/>
              <a:t>8, 2018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Time:</a:t>
            </a:r>
            <a:r>
              <a:rPr lang="en-US" sz="1400" dirty="0"/>
              <a:t> 9-1:00 pm</a:t>
            </a:r>
            <a:br>
              <a:rPr lang="en-US" sz="1400" dirty="0"/>
            </a:br>
            <a:r>
              <a:rPr lang="en-US" sz="1400" b="1" dirty="0"/>
              <a:t>Ages:</a:t>
            </a:r>
            <a:r>
              <a:rPr lang="en-US" sz="1400" dirty="0"/>
              <a:t> 5 and up</a:t>
            </a:r>
            <a:br>
              <a:rPr lang="en-US" sz="1400" dirty="0"/>
            </a:br>
            <a:r>
              <a:rPr lang="en-US" sz="1400" b="1" dirty="0"/>
              <a:t>Location:</a:t>
            </a:r>
            <a:r>
              <a:rPr lang="en-US" sz="1400" dirty="0"/>
              <a:t> Little Bit Farm, Seymour</a:t>
            </a:r>
            <a:br>
              <a:rPr lang="en-US" sz="1400" dirty="0"/>
            </a:br>
            <a:r>
              <a:rPr lang="en-US" sz="1400" b="1" dirty="0"/>
              <a:t>Price:</a:t>
            </a:r>
            <a:r>
              <a:rPr lang="en-US" sz="1400" dirty="0"/>
              <a:t> $48</a:t>
            </a:r>
          </a:p>
        </p:txBody>
      </p:sp>
      <p:pic>
        <p:nvPicPr>
          <p:cNvPr id="12" name="Picture 8" descr="C:\Users\zphilippas@seymourct.org\AppData\Local\Microsoft\Windows\Temporary Internet Files\Content.IE5\0PT0C3WX\20_baby_cute__(www.cute-pictures.blogspot.com)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451" y="6324600"/>
            <a:ext cx="2491848" cy="174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423099" y="1676400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GrandPrix</a:t>
            </a:r>
            <a:r>
              <a:rPr lang="en-US" sz="1600" dirty="0" smtClean="0">
                <a:solidFill>
                  <a:srgbClr val="FF0000"/>
                </a:solidFill>
              </a:rPr>
              <a:t>, NY: </a:t>
            </a:r>
            <a:r>
              <a:rPr lang="en-US" sz="1600" dirty="0" smtClean="0"/>
              <a:t>Middle Schoolers will enjoy fun </a:t>
            </a:r>
            <a:r>
              <a:rPr lang="en-US" sz="1600" dirty="0"/>
              <a:t>day of go kart racing, bowling, and the arcade. Bring extra money for food, games, </a:t>
            </a:r>
            <a:r>
              <a:rPr lang="en-US" sz="1600" dirty="0" err="1" smtClean="0"/>
              <a:t>etc</a:t>
            </a:r>
            <a:r>
              <a:rPr lang="en-US" sz="1600" dirty="0" smtClean="0"/>
              <a:t>…</a:t>
            </a:r>
            <a:r>
              <a:rPr lang="en-US" sz="1600" dirty="0"/>
              <a:t> </a:t>
            </a:r>
            <a:endParaRPr lang="en-US" sz="1600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860" y="2571932"/>
            <a:ext cx="249184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533400" y="2616372"/>
            <a:ext cx="323125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/>
              <a:t>     Date</a:t>
            </a:r>
            <a:r>
              <a:rPr lang="en-US" sz="1400" b="1" dirty="0"/>
              <a:t>:</a:t>
            </a:r>
            <a:r>
              <a:rPr lang="en-US" sz="1400" dirty="0"/>
              <a:t> October </a:t>
            </a:r>
            <a:r>
              <a:rPr lang="en-US" sz="1400" dirty="0" smtClean="0"/>
              <a:t>8, 2018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     </a:t>
            </a:r>
            <a:r>
              <a:rPr lang="en-US" sz="1400" b="1" dirty="0" smtClean="0"/>
              <a:t>Time</a:t>
            </a:r>
            <a:r>
              <a:rPr lang="en-US" sz="1400" b="1" dirty="0"/>
              <a:t>:</a:t>
            </a:r>
            <a:r>
              <a:rPr lang="en-US" sz="1400" dirty="0"/>
              <a:t> </a:t>
            </a:r>
            <a:r>
              <a:rPr lang="en-US" sz="1400" dirty="0" smtClean="0"/>
              <a:t>9-2:00 </a:t>
            </a:r>
            <a:r>
              <a:rPr lang="en-US" sz="1400" dirty="0"/>
              <a:t>pm</a:t>
            </a:r>
            <a:br>
              <a:rPr lang="en-US" sz="1400" dirty="0"/>
            </a:br>
            <a:r>
              <a:rPr lang="en-US" sz="1400" dirty="0" smtClean="0"/>
              <a:t>  </a:t>
            </a:r>
            <a:r>
              <a:rPr lang="en-US" sz="1400" b="1" dirty="0" smtClean="0"/>
              <a:t>Grades:</a:t>
            </a:r>
            <a:r>
              <a:rPr lang="en-US" sz="1400" dirty="0" smtClean="0"/>
              <a:t> 6-8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/>
              <a:t>Location</a:t>
            </a:r>
            <a:r>
              <a:rPr lang="en-US" sz="1400" b="1" dirty="0"/>
              <a:t>:</a:t>
            </a:r>
            <a:r>
              <a:rPr lang="en-US" sz="1400" dirty="0"/>
              <a:t> </a:t>
            </a:r>
            <a:r>
              <a:rPr lang="en-US" sz="1400" dirty="0" smtClean="0"/>
              <a:t>Grand Prix, Mt. </a:t>
            </a:r>
            <a:r>
              <a:rPr lang="en-US" sz="1400" dirty="0" err="1" smtClean="0"/>
              <a:t>Kisco</a:t>
            </a:r>
            <a:r>
              <a:rPr lang="en-US" sz="1400" dirty="0" smtClean="0"/>
              <a:t>, NY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       </a:t>
            </a:r>
            <a:r>
              <a:rPr lang="en-US" sz="1400" b="1" dirty="0" smtClean="0"/>
              <a:t>Price</a:t>
            </a:r>
            <a:r>
              <a:rPr lang="en-US" sz="1400" b="1" dirty="0"/>
              <a:t>:</a:t>
            </a:r>
            <a:r>
              <a:rPr lang="en-US" sz="1400" dirty="0"/>
              <a:t> </a:t>
            </a:r>
            <a:r>
              <a:rPr lang="en-US" sz="1400" dirty="0" smtClean="0"/>
              <a:t>$40</a:t>
            </a:r>
            <a:endParaRPr lang="en-US" sz="1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876800"/>
            <a:ext cx="655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88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ustom 1">
      <a:dk1>
        <a:srgbClr val="2F5897"/>
      </a:dk1>
      <a:lt1>
        <a:sysClr val="window" lastClr="FFFFFF"/>
      </a:lt1>
      <a:dk2>
        <a:srgbClr val="2F5897"/>
      </a:dk2>
      <a:lt2>
        <a:srgbClr val="E4E9EF"/>
      </a:lt2>
      <a:accent1>
        <a:srgbClr val="2F5897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44034</TotalTime>
  <Words>77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Origin</vt:lpstr>
      <vt:lpstr>Seymour Recreation Columbus Day Vacation Camps </vt:lpstr>
    </vt:vector>
  </TitlesOfParts>
  <Company>Seymour Town Hall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Seymour Recreation Nationals vs mets</dc:title>
  <dc:creator>Zack Philippas</dc:creator>
  <cp:lastModifiedBy>Zack Philippas</cp:lastModifiedBy>
  <cp:revision>39</cp:revision>
  <cp:lastPrinted>2018-09-04T16:32:30Z</cp:lastPrinted>
  <dcterms:created xsi:type="dcterms:W3CDTF">2016-04-05T15:30:32Z</dcterms:created>
  <dcterms:modified xsi:type="dcterms:W3CDTF">2018-09-11T12:58:44Z</dcterms:modified>
</cp:coreProperties>
</file>